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80" r:id="rId2"/>
    <p:sldId id="298" r:id="rId3"/>
    <p:sldId id="299" r:id="rId4"/>
    <p:sldId id="300" r:id="rId5"/>
    <p:sldId id="301" r:id="rId6"/>
    <p:sldId id="324" r:id="rId7"/>
    <p:sldId id="325" r:id="rId8"/>
    <p:sldId id="302" r:id="rId9"/>
    <p:sldId id="303" r:id="rId10"/>
    <p:sldId id="304" r:id="rId11"/>
    <p:sldId id="326" r:id="rId12"/>
    <p:sldId id="305" r:id="rId13"/>
    <p:sldId id="306" r:id="rId14"/>
    <p:sldId id="307" r:id="rId15"/>
    <p:sldId id="309" r:id="rId16"/>
    <p:sldId id="308" r:id="rId17"/>
    <p:sldId id="281" r:id="rId18"/>
    <p:sldId id="284" r:id="rId19"/>
    <p:sldId id="257" r:id="rId20"/>
    <p:sldId id="258" r:id="rId21"/>
    <p:sldId id="259" r:id="rId22"/>
    <p:sldId id="260" r:id="rId23"/>
    <p:sldId id="290" r:id="rId24"/>
    <p:sldId id="291" r:id="rId25"/>
    <p:sldId id="263" r:id="rId26"/>
    <p:sldId id="292" r:id="rId27"/>
    <p:sldId id="293" r:id="rId28"/>
    <p:sldId id="294" r:id="rId29"/>
    <p:sldId id="295" r:id="rId30"/>
    <p:sldId id="297" r:id="rId31"/>
    <p:sldId id="261" r:id="rId32"/>
    <p:sldId id="311" r:id="rId33"/>
    <p:sldId id="312" r:id="rId34"/>
    <p:sldId id="314" r:id="rId35"/>
    <p:sldId id="315" r:id="rId36"/>
    <p:sldId id="316" r:id="rId37"/>
    <p:sldId id="318" r:id="rId38"/>
    <p:sldId id="319" r:id="rId39"/>
    <p:sldId id="317" r:id="rId40"/>
    <p:sldId id="320" r:id="rId41"/>
    <p:sldId id="321" r:id="rId42"/>
    <p:sldId id="296" r:id="rId43"/>
    <p:sldId id="270" r:id="rId44"/>
    <p:sldId id="288" r:id="rId45"/>
    <p:sldId id="322" r:id="rId46"/>
    <p:sldId id="323" r:id="rId47"/>
    <p:sldId id="287"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1"/>
    <p:restoredTop sz="82221"/>
  </p:normalViewPr>
  <p:slideViewPr>
    <p:cSldViewPr snapToGrid="0" snapToObjects="1">
      <p:cViewPr varScale="1">
        <p:scale>
          <a:sx n="97" d="100"/>
          <a:sy n="97" d="100"/>
        </p:scale>
        <p:origin x="216" y="6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A61BC-BA0E-424F-8949-A7A6B88E0F18}" type="doc">
      <dgm:prSet loTypeId="urn:microsoft.com/office/officeart/2005/8/layout/process1" loCatId="" qsTypeId="urn:microsoft.com/office/officeart/2005/8/quickstyle/simple1" qsCatId="simple" csTypeId="urn:microsoft.com/office/officeart/2005/8/colors/accent1_2" csCatId="accent1" phldr="1"/>
      <dgm:spPr/>
    </dgm:pt>
    <dgm:pt modelId="{50F59950-7223-C44C-98E8-D0DA524A0D0F}">
      <dgm:prSet phldrT="[Text]"/>
      <dgm:spPr/>
      <dgm:t>
        <a:bodyPr/>
        <a:lstStyle/>
        <a:p>
          <a:r>
            <a:rPr lang="en-US" dirty="0"/>
            <a:t>Read </a:t>
          </a:r>
        </a:p>
      </dgm:t>
    </dgm:pt>
    <dgm:pt modelId="{8C6AE74E-F69E-7345-BE7F-F0CD3390FB5E}" type="parTrans" cxnId="{C7519A2E-CA65-E84E-97CC-0BF9A32C2658}">
      <dgm:prSet/>
      <dgm:spPr/>
      <dgm:t>
        <a:bodyPr/>
        <a:lstStyle/>
        <a:p>
          <a:endParaRPr lang="en-US"/>
        </a:p>
      </dgm:t>
    </dgm:pt>
    <dgm:pt modelId="{B3FD7C6B-A3DB-1A43-A8F3-EF1BEA854A64}" type="sibTrans" cxnId="{C7519A2E-CA65-E84E-97CC-0BF9A32C2658}">
      <dgm:prSet/>
      <dgm:spPr/>
      <dgm:t>
        <a:bodyPr/>
        <a:lstStyle/>
        <a:p>
          <a:endParaRPr lang="en-US"/>
        </a:p>
      </dgm:t>
    </dgm:pt>
    <dgm:pt modelId="{C14BB29F-5175-D548-B0E9-47CC9C23EA62}">
      <dgm:prSet phldrT="[Text]"/>
      <dgm:spPr/>
      <dgm:t>
        <a:bodyPr/>
        <a:lstStyle/>
        <a:p>
          <a:r>
            <a:rPr lang="en-US" dirty="0"/>
            <a:t>Output</a:t>
          </a:r>
        </a:p>
      </dgm:t>
    </dgm:pt>
    <dgm:pt modelId="{5FFC4210-94BC-8D4A-8A36-1877B2131C1C}" type="parTrans" cxnId="{A8E798D2-CCC9-644E-AC72-06365484A230}">
      <dgm:prSet/>
      <dgm:spPr/>
      <dgm:t>
        <a:bodyPr/>
        <a:lstStyle/>
        <a:p>
          <a:endParaRPr lang="en-US"/>
        </a:p>
      </dgm:t>
    </dgm:pt>
    <dgm:pt modelId="{66945069-16F8-FC40-A1E7-9CBCBD767FD5}" type="sibTrans" cxnId="{A8E798D2-CCC9-644E-AC72-06365484A230}">
      <dgm:prSet/>
      <dgm:spPr/>
      <dgm:t>
        <a:bodyPr/>
        <a:lstStyle/>
        <a:p>
          <a:endParaRPr lang="en-US"/>
        </a:p>
      </dgm:t>
    </dgm:pt>
    <dgm:pt modelId="{3E715FDC-43F4-7C4C-BEA9-B211CD634928}">
      <dgm:prSet phldrT="[Text]"/>
      <dgm:spPr/>
      <dgm:t>
        <a:bodyPr/>
        <a:lstStyle/>
        <a:p>
          <a:r>
            <a:rPr lang="en-US" dirty="0"/>
            <a:t>Process</a:t>
          </a:r>
        </a:p>
      </dgm:t>
    </dgm:pt>
    <dgm:pt modelId="{39C5FC93-B451-CE44-9217-B54E01E421AF}" type="sibTrans" cxnId="{6BF43311-B947-B949-B7C4-1E5D7FAB4CA8}">
      <dgm:prSet/>
      <dgm:spPr/>
      <dgm:t>
        <a:bodyPr/>
        <a:lstStyle/>
        <a:p>
          <a:endParaRPr lang="en-US"/>
        </a:p>
      </dgm:t>
    </dgm:pt>
    <dgm:pt modelId="{3302065F-A357-A94A-BC40-BB88267B1852}" type="parTrans" cxnId="{6BF43311-B947-B949-B7C4-1E5D7FAB4CA8}">
      <dgm:prSet/>
      <dgm:spPr/>
      <dgm:t>
        <a:bodyPr/>
        <a:lstStyle/>
        <a:p>
          <a:endParaRPr lang="en-US"/>
        </a:p>
      </dgm:t>
    </dgm:pt>
    <dgm:pt modelId="{07F8D597-CD38-7A4F-A904-778425736939}" type="pres">
      <dgm:prSet presAssocID="{BDEA61BC-BA0E-424F-8949-A7A6B88E0F18}" presName="Name0" presStyleCnt="0">
        <dgm:presLayoutVars>
          <dgm:dir/>
          <dgm:resizeHandles val="exact"/>
        </dgm:presLayoutVars>
      </dgm:prSet>
      <dgm:spPr/>
    </dgm:pt>
    <dgm:pt modelId="{499100B0-BEA2-EF4E-B96F-BE1A20E0FCFD}" type="pres">
      <dgm:prSet presAssocID="{50F59950-7223-C44C-98E8-D0DA524A0D0F}" presName="node" presStyleLbl="node1" presStyleIdx="0" presStyleCnt="3">
        <dgm:presLayoutVars>
          <dgm:bulletEnabled val="1"/>
        </dgm:presLayoutVars>
      </dgm:prSet>
      <dgm:spPr/>
    </dgm:pt>
    <dgm:pt modelId="{5AC508E0-8A4A-5345-9691-975E5B6FF200}" type="pres">
      <dgm:prSet presAssocID="{B3FD7C6B-A3DB-1A43-A8F3-EF1BEA854A64}" presName="sibTrans" presStyleLbl="sibTrans2D1" presStyleIdx="0" presStyleCnt="2"/>
      <dgm:spPr/>
    </dgm:pt>
    <dgm:pt modelId="{A0B8F413-0CDC-EB4F-9069-0EB1F60D7231}" type="pres">
      <dgm:prSet presAssocID="{B3FD7C6B-A3DB-1A43-A8F3-EF1BEA854A64}" presName="connectorText" presStyleLbl="sibTrans2D1" presStyleIdx="0" presStyleCnt="2"/>
      <dgm:spPr/>
    </dgm:pt>
    <dgm:pt modelId="{58C9AA6A-79FC-EE40-8C8A-A3D235EB1ECF}" type="pres">
      <dgm:prSet presAssocID="{3E715FDC-43F4-7C4C-BEA9-B211CD634928}" presName="node" presStyleLbl="node1" presStyleIdx="1" presStyleCnt="3">
        <dgm:presLayoutVars>
          <dgm:bulletEnabled val="1"/>
        </dgm:presLayoutVars>
      </dgm:prSet>
      <dgm:spPr/>
    </dgm:pt>
    <dgm:pt modelId="{139A1861-EC78-A848-8641-E11DB171028B}" type="pres">
      <dgm:prSet presAssocID="{39C5FC93-B451-CE44-9217-B54E01E421AF}" presName="sibTrans" presStyleLbl="sibTrans2D1" presStyleIdx="1" presStyleCnt="2"/>
      <dgm:spPr/>
    </dgm:pt>
    <dgm:pt modelId="{55ABCA9A-EC43-AC4A-85A4-86CD750D3C45}" type="pres">
      <dgm:prSet presAssocID="{39C5FC93-B451-CE44-9217-B54E01E421AF}" presName="connectorText" presStyleLbl="sibTrans2D1" presStyleIdx="1" presStyleCnt="2"/>
      <dgm:spPr/>
    </dgm:pt>
    <dgm:pt modelId="{D2403EA3-DA61-F64B-B4A6-AA57D2518F16}" type="pres">
      <dgm:prSet presAssocID="{C14BB29F-5175-D548-B0E9-47CC9C23EA62}" presName="node" presStyleLbl="node1" presStyleIdx="2" presStyleCnt="3">
        <dgm:presLayoutVars>
          <dgm:bulletEnabled val="1"/>
        </dgm:presLayoutVars>
      </dgm:prSet>
      <dgm:spPr/>
    </dgm:pt>
  </dgm:ptLst>
  <dgm:cxnLst>
    <dgm:cxn modelId="{6BF43311-B947-B949-B7C4-1E5D7FAB4CA8}" srcId="{BDEA61BC-BA0E-424F-8949-A7A6B88E0F18}" destId="{3E715FDC-43F4-7C4C-BEA9-B211CD634928}" srcOrd="1" destOrd="0" parTransId="{3302065F-A357-A94A-BC40-BB88267B1852}" sibTransId="{39C5FC93-B451-CE44-9217-B54E01E421AF}"/>
    <dgm:cxn modelId="{9613AD24-3CDF-AD4F-BA39-CA5120191961}" type="presOf" srcId="{BDEA61BC-BA0E-424F-8949-A7A6B88E0F18}" destId="{07F8D597-CD38-7A4F-A904-778425736939}" srcOrd="0" destOrd="0" presId="urn:microsoft.com/office/officeart/2005/8/layout/process1"/>
    <dgm:cxn modelId="{C7519A2E-CA65-E84E-97CC-0BF9A32C2658}" srcId="{BDEA61BC-BA0E-424F-8949-A7A6B88E0F18}" destId="{50F59950-7223-C44C-98E8-D0DA524A0D0F}" srcOrd="0" destOrd="0" parTransId="{8C6AE74E-F69E-7345-BE7F-F0CD3390FB5E}" sibTransId="{B3FD7C6B-A3DB-1A43-A8F3-EF1BEA854A64}"/>
    <dgm:cxn modelId="{E6339B50-BA7E-2845-BCCC-5915833F9B7E}" type="presOf" srcId="{39C5FC93-B451-CE44-9217-B54E01E421AF}" destId="{139A1861-EC78-A848-8641-E11DB171028B}" srcOrd="0" destOrd="0" presId="urn:microsoft.com/office/officeart/2005/8/layout/process1"/>
    <dgm:cxn modelId="{62FCDC58-5943-C340-AFE6-4890E0BF5BDC}" type="presOf" srcId="{C14BB29F-5175-D548-B0E9-47CC9C23EA62}" destId="{D2403EA3-DA61-F64B-B4A6-AA57D2518F16}" srcOrd="0" destOrd="0" presId="urn:microsoft.com/office/officeart/2005/8/layout/process1"/>
    <dgm:cxn modelId="{E8E1DD6D-7C36-654E-911A-96A6EE8ABD61}" type="presOf" srcId="{B3FD7C6B-A3DB-1A43-A8F3-EF1BEA854A64}" destId="{A0B8F413-0CDC-EB4F-9069-0EB1F60D7231}" srcOrd="1" destOrd="0" presId="urn:microsoft.com/office/officeart/2005/8/layout/process1"/>
    <dgm:cxn modelId="{98ED7482-24FB-1D4C-AF00-D9B8ECA136EB}" type="presOf" srcId="{50F59950-7223-C44C-98E8-D0DA524A0D0F}" destId="{499100B0-BEA2-EF4E-B96F-BE1A20E0FCFD}" srcOrd="0" destOrd="0" presId="urn:microsoft.com/office/officeart/2005/8/layout/process1"/>
    <dgm:cxn modelId="{E20277C5-D271-1C43-A77C-C4BB5153D8DE}" type="presOf" srcId="{39C5FC93-B451-CE44-9217-B54E01E421AF}" destId="{55ABCA9A-EC43-AC4A-85A4-86CD750D3C45}" srcOrd="1" destOrd="0" presId="urn:microsoft.com/office/officeart/2005/8/layout/process1"/>
    <dgm:cxn modelId="{A8E798D2-CCC9-644E-AC72-06365484A230}" srcId="{BDEA61BC-BA0E-424F-8949-A7A6B88E0F18}" destId="{C14BB29F-5175-D548-B0E9-47CC9C23EA62}" srcOrd="2" destOrd="0" parTransId="{5FFC4210-94BC-8D4A-8A36-1877B2131C1C}" sibTransId="{66945069-16F8-FC40-A1E7-9CBCBD767FD5}"/>
    <dgm:cxn modelId="{913D70D6-1A4F-604C-86E1-F0AE2AE894C2}" type="presOf" srcId="{B3FD7C6B-A3DB-1A43-A8F3-EF1BEA854A64}" destId="{5AC508E0-8A4A-5345-9691-975E5B6FF200}" srcOrd="0" destOrd="0" presId="urn:microsoft.com/office/officeart/2005/8/layout/process1"/>
    <dgm:cxn modelId="{644B33E4-3325-4942-B274-1F9D66CE5CFF}" type="presOf" srcId="{3E715FDC-43F4-7C4C-BEA9-B211CD634928}" destId="{58C9AA6A-79FC-EE40-8C8A-A3D235EB1ECF}" srcOrd="0" destOrd="0" presId="urn:microsoft.com/office/officeart/2005/8/layout/process1"/>
    <dgm:cxn modelId="{CD4925A7-7645-3E45-8FDE-53F36A0EA460}" type="presParOf" srcId="{07F8D597-CD38-7A4F-A904-778425736939}" destId="{499100B0-BEA2-EF4E-B96F-BE1A20E0FCFD}" srcOrd="0" destOrd="0" presId="urn:microsoft.com/office/officeart/2005/8/layout/process1"/>
    <dgm:cxn modelId="{5567BAD7-7AEB-FF41-A017-1EE8ED9E361E}" type="presParOf" srcId="{07F8D597-CD38-7A4F-A904-778425736939}" destId="{5AC508E0-8A4A-5345-9691-975E5B6FF200}" srcOrd="1" destOrd="0" presId="urn:microsoft.com/office/officeart/2005/8/layout/process1"/>
    <dgm:cxn modelId="{30D12F4D-BF03-0D4C-8F42-D87B80B9774B}" type="presParOf" srcId="{5AC508E0-8A4A-5345-9691-975E5B6FF200}" destId="{A0B8F413-0CDC-EB4F-9069-0EB1F60D7231}" srcOrd="0" destOrd="0" presId="urn:microsoft.com/office/officeart/2005/8/layout/process1"/>
    <dgm:cxn modelId="{E1D2DC67-FC04-D14A-8D52-3A5E92A3B9FB}" type="presParOf" srcId="{07F8D597-CD38-7A4F-A904-778425736939}" destId="{58C9AA6A-79FC-EE40-8C8A-A3D235EB1ECF}" srcOrd="2" destOrd="0" presId="urn:microsoft.com/office/officeart/2005/8/layout/process1"/>
    <dgm:cxn modelId="{A7C69128-336A-2048-8D8F-1C7850B4BE87}" type="presParOf" srcId="{07F8D597-CD38-7A4F-A904-778425736939}" destId="{139A1861-EC78-A848-8641-E11DB171028B}" srcOrd="3" destOrd="0" presId="urn:microsoft.com/office/officeart/2005/8/layout/process1"/>
    <dgm:cxn modelId="{018BA3DB-0089-A44E-9696-68458BB4ABAD}" type="presParOf" srcId="{139A1861-EC78-A848-8641-E11DB171028B}" destId="{55ABCA9A-EC43-AC4A-85A4-86CD750D3C45}" srcOrd="0" destOrd="0" presId="urn:microsoft.com/office/officeart/2005/8/layout/process1"/>
    <dgm:cxn modelId="{549144D6-A6E8-0840-9CB8-28FE1450172C}" type="presParOf" srcId="{07F8D597-CD38-7A4F-A904-778425736939}" destId="{D2403EA3-DA61-F64B-B4A6-AA57D2518F1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F56602-1F81-43B8-8FF4-6B603C2B9FA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B05B665-67A3-49B9-8B39-9C1EE857274C}">
      <dgm:prSet phldrT="[Text]" custT="1"/>
      <dgm:spPr/>
      <dgm:t>
        <a:bodyPr/>
        <a:lstStyle/>
        <a:p>
          <a:r>
            <a:rPr lang="en-US" sz="800" dirty="0"/>
            <a:t>my-project</a:t>
          </a:r>
        </a:p>
      </dgm:t>
    </dgm:pt>
    <dgm:pt modelId="{C774EF35-4A74-4DA9-A4C0-0DDDB4D34667}" type="parTrans" cxnId="{6AF8324C-F99B-4B0C-993F-E29DE806F111}">
      <dgm:prSet/>
      <dgm:spPr/>
      <dgm:t>
        <a:bodyPr/>
        <a:lstStyle/>
        <a:p>
          <a:endParaRPr lang="en-US" sz="2800"/>
        </a:p>
      </dgm:t>
    </dgm:pt>
    <dgm:pt modelId="{228C30FF-8E66-484E-B0F5-02F5B778C350}" type="sibTrans" cxnId="{6AF8324C-F99B-4B0C-993F-E29DE806F111}">
      <dgm:prSet/>
      <dgm:spPr/>
      <dgm:t>
        <a:bodyPr/>
        <a:lstStyle/>
        <a:p>
          <a:endParaRPr lang="en-US" sz="2800"/>
        </a:p>
      </dgm:t>
    </dgm:pt>
    <dgm:pt modelId="{003EA6EE-58E5-40BF-9EA2-140291096720}">
      <dgm:prSet phldrT="[Text]" custT="1"/>
      <dgm:spPr/>
      <dgm:t>
        <a:bodyPr/>
        <a:lstStyle/>
        <a:p>
          <a:r>
            <a:rPr lang="en-US" sz="800" dirty="0"/>
            <a:t>docs</a:t>
          </a:r>
        </a:p>
      </dgm:t>
    </dgm:pt>
    <dgm:pt modelId="{949292E5-5D9F-4BED-BBD5-D5D43417B63B}" type="parTrans" cxnId="{7D95AB07-D0F7-4D10-8682-A4DBEC8DD21B}">
      <dgm:prSet custT="1"/>
      <dgm:spPr/>
      <dgm:t>
        <a:bodyPr/>
        <a:lstStyle/>
        <a:p>
          <a:endParaRPr lang="en-US" sz="700"/>
        </a:p>
      </dgm:t>
    </dgm:pt>
    <dgm:pt modelId="{96CC86AB-B719-427D-9B56-92BC9C4FE9D3}" type="sibTrans" cxnId="{7D95AB07-D0F7-4D10-8682-A4DBEC8DD21B}">
      <dgm:prSet/>
      <dgm:spPr/>
      <dgm:t>
        <a:bodyPr/>
        <a:lstStyle/>
        <a:p>
          <a:endParaRPr lang="en-US" sz="2800"/>
        </a:p>
      </dgm:t>
    </dgm:pt>
    <dgm:pt modelId="{0143ECBF-D013-4B67-835C-463B22DE9D12}">
      <dgm:prSet phldrT="[Text]" custT="1"/>
      <dgm:spPr/>
      <dgm:t>
        <a:bodyPr/>
        <a:lstStyle/>
        <a:p>
          <a:r>
            <a:rPr lang="en-US" sz="800" dirty="0" err="1"/>
            <a:t>README.md</a:t>
          </a:r>
          <a:endParaRPr lang="en-US" sz="800" dirty="0"/>
        </a:p>
      </dgm:t>
    </dgm:pt>
    <dgm:pt modelId="{432DCC30-3D30-4766-AE5A-DDA1E8E1C694}" type="parTrans" cxnId="{D8D574F3-0600-44B8-8701-B6FBF837EB3F}">
      <dgm:prSet custT="1"/>
      <dgm:spPr/>
      <dgm:t>
        <a:bodyPr/>
        <a:lstStyle/>
        <a:p>
          <a:endParaRPr lang="en-US" sz="700"/>
        </a:p>
      </dgm:t>
    </dgm:pt>
    <dgm:pt modelId="{9C1A1D46-92B6-49D8-9042-590A4D8B1732}" type="sibTrans" cxnId="{D8D574F3-0600-44B8-8701-B6FBF837EB3F}">
      <dgm:prSet/>
      <dgm:spPr/>
      <dgm:t>
        <a:bodyPr/>
        <a:lstStyle/>
        <a:p>
          <a:endParaRPr lang="en-US" sz="2800"/>
        </a:p>
      </dgm:t>
    </dgm:pt>
    <dgm:pt modelId="{B134233E-B436-4370-8867-923B23EB229F}">
      <dgm:prSet phldrT="[Text]" custT="1"/>
      <dgm:spPr/>
      <dgm:t>
        <a:bodyPr/>
        <a:lstStyle/>
        <a:p>
          <a:r>
            <a:rPr lang="en-US" sz="800" dirty="0" err="1"/>
            <a:t>README.html</a:t>
          </a:r>
          <a:endParaRPr lang="en-US" sz="800" dirty="0"/>
        </a:p>
      </dgm:t>
    </dgm:pt>
    <dgm:pt modelId="{BE7A866F-FCC5-436D-A2E0-A8A6DF76F8EB}" type="parTrans" cxnId="{90DC8E1B-16E1-438F-A627-01363ECD2564}">
      <dgm:prSet custT="1"/>
      <dgm:spPr/>
      <dgm:t>
        <a:bodyPr/>
        <a:lstStyle/>
        <a:p>
          <a:endParaRPr lang="en-US" sz="700"/>
        </a:p>
      </dgm:t>
    </dgm:pt>
    <dgm:pt modelId="{28A2D2F8-9ECA-46A6-A8B8-E71743D29E16}" type="sibTrans" cxnId="{90DC8E1B-16E1-438F-A627-01363ECD2564}">
      <dgm:prSet/>
      <dgm:spPr/>
      <dgm:t>
        <a:bodyPr/>
        <a:lstStyle/>
        <a:p>
          <a:endParaRPr lang="en-US" sz="2800"/>
        </a:p>
      </dgm:t>
    </dgm:pt>
    <dgm:pt modelId="{191770CA-EAB0-484A-8FFB-8F7DA062CE62}">
      <dgm:prSet phldrT="[Text]" custT="1"/>
      <dgm:spPr/>
      <dgm:t>
        <a:bodyPr/>
        <a:lstStyle/>
        <a:p>
          <a:r>
            <a:rPr lang="en-US" sz="800" dirty="0" err="1"/>
            <a:t>src</a:t>
          </a:r>
          <a:endParaRPr lang="en-US" sz="800" dirty="0"/>
        </a:p>
      </dgm:t>
    </dgm:pt>
    <dgm:pt modelId="{0969A4AF-FC06-4FD3-8A4B-F1026C3F433B}" type="parTrans" cxnId="{0740DB16-55F5-4B69-9DD4-DE0501619762}">
      <dgm:prSet custT="1"/>
      <dgm:spPr/>
      <dgm:t>
        <a:bodyPr/>
        <a:lstStyle/>
        <a:p>
          <a:endParaRPr lang="en-US" sz="700"/>
        </a:p>
      </dgm:t>
    </dgm:pt>
    <dgm:pt modelId="{2F79FE89-23AB-494F-9A0B-78BBBC2258FF}" type="sibTrans" cxnId="{0740DB16-55F5-4B69-9DD4-DE0501619762}">
      <dgm:prSet/>
      <dgm:spPr/>
      <dgm:t>
        <a:bodyPr/>
        <a:lstStyle/>
        <a:p>
          <a:endParaRPr lang="en-US" sz="2800"/>
        </a:p>
      </dgm:t>
    </dgm:pt>
    <dgm:pt modelId="{2AD198EF-5E35-4DCE-8157-F6F2E2783276}">
      <dgm:prSet phldrT="[Text]" custT="1"/>
      <dgm:spPr/>
      <dgm:t>
        <a:bodyPr/>
        <a:lstStyle/>
        <a:p>
          <a:r>
            <a:rPr lang="en-US" sz="800" dirty="0" err="1"/>
            <a:t>main.py</a:t>
          </a:r>
          <a:endParaRPr lang="en-US" sz="800" dirty="0"/>
        </a:p>
      </dgm:t>
    </dgm:pt>
    <dgm:pt modelId="{B2BE598A-CF53-4EAD-958F-AC3942F42736}" type="parTrans" cxnId="{A8C9EA5A-FAAC-4916-AAA1-AD4450BD9184}">
      <dgm:prSet custT="1"/>
      <dgm:spPr/>
      <dgm:t>
        <a:bodyPr/>
        <a:lstStyle/>
        <a:p>
          <a:endParaRPr lang="en-US" sz="700"/>
        </a:p>
      </dgm:t>
    </dgm:pt>
    <dgm:pt modelId="{312AAD88-89FB-4184-A457-B509728F010F}" type="sibTrans" cxnId="{A8C9EA5A-FAAC-4916-AAA1-AD4450BD9184}">
      <dgm:prSet/>
      <dgm:spPr/>
      <dgm:t>
        <a:bodyPr/>
        <a:lstStyle/>
        <a:p>
          <a:endParaRPr lang="en-US" sz="2800"/>
        </a:p>
      </dgm:t>
    </dgm:pt>
    <dgm:pt modelId="{A09C861D-2DAD-4964-84B8-895DB96D41E1}">
      <dgm:prSet phldrT="[Text]" custT="1"/>
      <dgm:spPr/>
      <dgm:t>
        <a:bodyPr/>
        <a:lstStyle/>
        <a:p>
          <a:r>
            <a:rPr lang="en-US" sz="800" dirty="0" err="1"/>
            <a:t>cleandata.py</a:t>
          </a:r>
          <a:endParaRPr lang="en-US" sz="800" dirty="0"/>
        </a:p>
      </dgm:t>
    </dgm:pt>
    <dgm:pt modelId="{B70532A7-D3DA-4B84-B3F6-1A2B4861FC82}" type="parTrans" cxnId="{8742AC99-00D9-47A2-8E57-8F8847418D2E}">
      <dgm:prSet custT="1"/>
      <dgm:spPr/>
      <dgm:t>
        <a:bodyPr/>
        <a:lstStyle/>
        <a:p>
          <a:endParaRPr lang="en-US" sz="700"/>
        </a:p>
      </dgm:t>
    </dgm:pt>
    <dgm:pt modelId="{A351257F-D917-4A72-87BA-377F26305948}" type="sibTrans" cxnId="{8742AC99-00D9-47A2-8E57-8F8847418D2E}">
      <dgm:prSet/>
      <dgm:spPr/>
      <dgm:t>
        <a:bodyPr/>
        <a:lstStyle/>
        <a:p>
          <a:endParaRPr lang="en-US" sz="2800"/>
        </a:p>
      </dgm:t>
    </dgm:pt>
    <dgm:pt modelId="{2AA71D22-D60D-4322-B69D-1EBB711EFDD8}">
      <dgm:prSet phldrT="[Text]" custT="1"/>
      <dgm:spPr/>
      <dgm:t>
        <a:bodyPr/>
        <a:lstStyle/>
        <a:p>
          <a:r>
            <a:rPr lang="en-US" sz="800" dirty="0" err="1"/>
            <a:t>EDA.py</a:t>
          </a:r>
          <a:endParaRPr lang="en-US" sz="800" dirty="0"/>
        </a:p>
      </dgm:t>
    </dgm:pt>
    <dgm:pt modelId="{FEDD39BA-6E39-47D0-8586-07F39CC8648A}" type="parTrans" cxnId="{F25FF7C0-D3E7-420E-B174-EDF39D94DC89}">
      <dgm:prSet custT="1"/>
      <dgm:spPr/>
      <dgm:t>
        <a:bodyPr/>
        <a:lstStyle/>
        <a:p>
          <a:endParaRPr lang="en-US" sz="700"/>
        </a:p>
      </dgm:t>
    </dgm:pt>
    <dgm:pt modelId="{36D757F6-BB74-4CD6-983C-66F4EAABE448}" type="sibTrans" cxnId="{F25FF7C0-D3E7-420E-B174-EDF39D94DC89}">
      <dgm:prSet/>
      <dgm:spPr/>
      <dgm:t>
        <a:bodyPr/>
        <a:lstStyle/>
        <a:p>
          <a:endParaRPr lang="en-US" sz="2800"/>
        </a:p>
      </dgm:t>
    </dgm:pt>
    <dgm:pt modelId="{993E109E-C8C8-46D8-B666-173B14BC2FD7}">
      <dgm:prSet phldrT="[Text]" custT="1"/>
      <dgm:spPr/>
      <dgm:t>
        <a:bodyPr/>
        <a:lstStyle/>
        <a:p>
          <a:r>
            <a:rPr lang="en-US" sz="800" dirty="0" err="1"/>
            <a:t>ML_models.py</a:t>
          </a:r>
          <a:endParaRPr lang="en-US" sz="800" dirty="0"/>
        </a:p>
      </dgm:t>
    </dgm:pt>
    <dgm:pt modelId="{38E3F61A-3AE0-4155-B92C-9E8FDC31F5E1}" type="parTrans" cxnId="{32A23961-4BFA-4D87-9BD3-D235FED06BC5}">
      <dgm:prSet custT="1"/>
      <dgm:spPr/>
      <dgm:t>
        <a:bodyPr/>
        <a:lstStyle/>
        <a:p>
          <a:endParaRPr lang="en-US" sz="700"/>
        </a:p>
      </dgm:t>
    </dgm:pt>
    <dgm:pt modelId="{335F12F4-C926-4121-A12D-22DA5E9B70D4}" type="sibTrans" cxnId="{32A23961-4BFA-4D87-9BD3-D235FED06BC5}">
      <dgm:prSet/>
      <dgm:spPr/>
      <dgm:t>
        <a:bodyPr/>
        <a:lstStyle/>
        <a:p>
          <a:endParaRPr lang="en-US" sz="2800"/>
        </a:p>
      </dgm:t>
    </dgm:pt>
    <dgm:pt modelId="{2BD46A2F-C42F-406A-9A1B-2C52C3E69199}" type="pres">
      <dgm:prSet presAssocID="{75F56602-1F81-43B8-8FF4-6B603C2B9FA0}" presName="diagram" presStyleCnt="0">
        <dgm:presLayoutVars>
          <dgm:chPref val="1"/>
          <dgm:dir/>
          <dgm:animOne val="branch"/>
          <dgm:animLvl val="lvl"/>
          <dgm:resizeHandles val="exact"/>
        </dgm:presLayoutVars>
      </dgm:prSet>
      <dgm:spPr/>
    </dgm:pt>
    <dgm:pt modelId="{64CF4588-342D-431F-BAAB-0FED7C7B9B22}" type="pres">
      <dgm:prSet presAssocID="{3B05B665-67A3-49B9-8B39-9C1EE857274C}" presName="root1" presStyleCnt="0"/>
      <dgm:spPr/>
    </dgm:pt>
    <dgm:pt modelId="{751A64B2-AA1B-4610-90F2-2585F0A6A46F}" type="pres">
      <dgm:prSet presAssocID="{3B05B665-67A3-49B9-8B39-9C1EE857274C}" presName="LevelOneTextNode" presStyleLbl="node0" presStyleIdx="0" presStyleCnt="1" custLinFactY="-80911" custLinFactNeighborX="-22327" custLinFactNeighborY="-100000">
        <dgm:presLayoutVars>
          <dgm:chPref val="3"/>
        </dgm:presLayoutVars>
      </dgm:prSet>
      <dgm:spPr/>
    </dgm:pt>
    <dgm:pt modelId="{8F76A44D-3E95-4BEE-A6A2-B19DE39C4CC8}" type="pres">
      <dgm:prSet presAssocID="{3B05B665-67A3-49B9-8B39-9C1EE857274C}" presName="level2hierChild" presStyleCnt="0"/>
      <dgm:spPr/>
    </dgm:pt>
    <dgm:pt modelId="{27E9DFBA-38D9-4890-81CD-E6DD6F1BD76C}" type="pres">
      <dgm:prSet presAssocID="{949292E5-5D9F-4BED-BBD5-D5D43417B63B}" presName="conn2-1" presStyleLbl="parChTrans1D2" presStyleIdx="0" presStyleCnt="2"/>
      <dgm:spPr/>
    </dgm:pt>
    <dgm:pt modelId="{CBB3C906-6C8E-43D0-A349-5CBA1BD5A1B2}" type="pres">
      <dgm:prSet presAssocID="{949292E5-5D9F-4BED-BBD5-D5D43417B63B}" presName="connTx" presStyleLbl="parChTrans1D2" presStyleIdx="0" presStyleCnt="2"/>
      <dgm:spPr/>
    </dgm:pt>
    <dgm:pt modelId="{16C6700E-9EBB-48A6-AFAB-3DD87471C1C2}" type="pres">
      <dgm:prSet presAssocID="{003EA6EE-58E5-40BF-9EA2-140291096720}" presName="root2" presStyleCnt="0"/>
      <dgm:spPr/>
    </dgm:pt>
    <dgm:pt modelId="{CD21181F-0FF4-4082-92C6-4A9B73A74EDB}" type="pres">
      <dgm:prSet presAssocID="{003EA6EE-58E5-40BF-9EA2-140291096720}" presName="LevelTwoTextNode" presStyleLbl="node2" presStyleIdx="0" presStyleCnt="2" custLinFactNeighborX="-19006" custLinFactNeighborY="-8411">
        <dgm:presLayoutVars>
          <dgm:chPref val="3"/>
        </dgm:presLayoutVars>
      </dgm:prSet>
      <dgm:spPr/>
    </dgm:pt>
    <dgm:pt modelId="{F1DFB375-DAC6-4FF8-91DE-BC0637159726}" type="pres">
      <dgm:prSet presAssocID="{003EA6EE-58E5-40BF-9EA2-140291096720}" presName="level3hierChild" presStyleCnt="0"/>
      <dgm:spPr/>
    </dgm:pt>
    <dgm:pt modelId="{22C8D88C-9200-449A-95CA-C6C951FF9EFA}" type="pres">
      <dgm:prSet presAssocID="{432DCC30-3D30-4766-AE5A-DDA1E8E1C694}" presName="conn2-1" presStyleLbl="parChTrans1D3" presStyleIdx="0" presStyleCnt="6"/>
      <dgm:spPr/>
    </dgm:pt>
    <dgm:pt modelId="{D7C91FB9-804C-419F-A840-60C1222CFEF0}" type="pres">
      <dgm:prSet presAssocID="{432DCC30-3D30-4766-AE5A-DDA1E8E1C694}" presName="connTx" presStyleLbl="parChTrans1D3" presStyleIdx="0" presStyleCnt="6"/>
      <dgm:spPr/>
    </dgm:pt>
    <dgm:pt modelId="{6F13C50F-5A4A-42FF-8D18-6257C655505C}" type="pres">
      <dgm:prSet presAssocID="{0143ECBF-D013-4B67-835C-463B22DE9D12}" presName="root2" presStyleCnt="0"/>
      <dgm:spPr/>
    </dgm:pt>
    <dgm:pt modelId="{15AA3F71-DF63-44F2-A3BA-35AE6A6DBF7D}" type="pres">
      <dgm:prSet presAssocID="{0143ECBF-D013-4B67-835C-463B22DE9D12}" presName="LevelTwoTextNode" presStyleLbl="node3" presStyleIdx="0" presStyleCnt="6" custLinFactNeighborX="239" custLinFactNeighborY="38473">
        <dgm:presLayoutVars>
          <dgm:chPref val="3"/>
        </dgm:presLayoutVars>
      </dgm:prSet>
      <dgm:spPr/>
    </dgm:pt>
    <dgm:pt modelId="{230A0D65-0855-402C-9DCF-6B08869A5139}" type="pres">
      <dgm:prSet presAssocID="{0143ECBF-D013-4B67-835C-463B22DE9D12}" presName="level3hierChild" presStyleCnt="0"/>
      <dgm:spPr/>
    </dgm:pt>
    <dgm:pt modelId="{DF8ACA11-A784-4636-BE9F-ADD52C706CBC}" type="pres">
      <dgm:prSet presAssocID="{BE7A866F-FCC5-436D-A2E0-A8A6DF76F8EB}" presName="conn2-1" presStyleLbl="parChTrans1D3" presStyleIdx="1" presStyleCnt="6"/>
      <dgm:spPr/>
    </dgm:pt>
    <dgm:pt modelId="{4E231741-F076-452D-97E4-5E3BC1C34C63}" type="pres">
      <dgm:prSet presAssocID="{BE7A866F-FCC5-436D-A2E0-A8A6DF76F8EB}" presName="connTx" presStyleLbl="parChTrans1D3" presStyleIdx="1" presStyleCnt="6"/>
      <dgm:spPr/>
    </dgm:pt>
    <dgm:pt modelId="{9101B551-1B1D-4A77-A019-BBEE43D3A318}" type="pres">
      <dgm:prSet presAssocID="{B134233E-B436-4370-8867-923B23EB229F}" presName="root2" presStyleCnt="0"/>
      <dgm:spPr/>
    </dgm:pt>
    <dgm:pt modelId="{2CE1C545-78E0-47B5-8C72-53A9EE24CD60}" type="pres">
      <dgm:prSet presAssocID="{B134233E-B436-4370-8867-923B23EB229F}" presName="LevelTwoTextNode" presStyleLbl="node3" presStyleIdx="1" presStyleCnt="6" custLinFactNeighborX="-929" custLinFactNeighborY="18316">
        <dgm:presLayoutVars>
          <dgm:chPref val="3"/>
        </dgm:presLayoutVars>
      </dgm:prSet>
      <dgm:spPr/>
    </dgm:pt>
    <dgm:pt modelId="{F811D60C-AF2A-4807-93C3-7732DE610F21}" type="pres">
      <dgm:prSet presAssocID="{B134233E-B436-4370-8867-923B23EB229F}" presName="level3hierChild" presStyleCnt="0"/>
      <dgm:spPr/>
    </dgm:pt>
    <dgm:pt modelId="{37DFA971-3BDD-4614-B3F4-FCCCA928E801}" type="pres">
      <dgm:prSet presAssocID="{0969A4AF-FC06-4FD3-8A4B-F1026C3F433B}" presName="conn2-1" presStyleLbl="parChTrans1D2" presStyleIdx="1" presStyleCnt="2"/>
      <dgm:spPr/>
    </dgm:pt>
    <dgm:pt modelId="{2ED7A92A-530E-424D-81D7-0ABA1FBF8E80}" type="pres">
      <dgm:prSet presAssocID="{0969A4AF-FC06-4FD3-8A4B-F1026C3F433B}" presName="connTx" presStyleLbl="parChTrans1D2" presStyleIdx="1" presStyleCnt="2"/>
      <dgm:spPr/>
    </dgm:pt>
    <dgm:pt modelId="{E5225CE1-2F09-4369-9607-0D669EBA8068}" type="pres">
      <dgm:prSet presAssocID="{191770CA-EAB0-484A-8FFB-8F7DA062CE62}" presName="root2" presStyleCnt="0"/>
      <dgm:spPr/>
    </dgm:pt>
    <dgm:pt modelId="{250F3298-E4AA-4904-A12B-AAC232EBAA5C}" type="pres">
      <dgm:prSet presAssocID="{191770CA-EAB0-484A-8FFB-8F7DA062CE62}" presName="LevelTwoTextNode" presStyleLbl="node2" presStyleIdx="1" presStyleCnt="2" custLinFactY="-94165" custLinFactNeighborX="-19006" custLinFactNeighborY="-100000">
        <dgm:presLayoutVars>
          <dgm:chPref val="3"/>
        </dgm:presLayoutVars>
      </dgm:prSet>
      <dgm:spPr/>
    </dgm:pt>
    <dgm:pt modelId="{BFED8BB7-D33D-472F-9935-70CC83B2F037}" type="pres">
      <dgm:prSet presAssocID="{191770CA-EAB0-484A-8FFB-8F7DA062CE62}" presName="level3hierChild" presStyleCnt="0"/>
      <dgm:spPr/>
    </dgm:pt>
    <dgm:pt modelId="{500CC38C-370D-4E38-962F-8E689C001DB3}" type="pres">
      <dgm:prSet presAssocID="{B2BE598A-CF53-4EAD-958F-AC3942F42736}" presName="conn2-1" presStyleLbl="parChTrans1D3" presStyleIdx="2" presStyleCnt="6"/>
      <dgm:spPr/>
    </dgm:pt>
    <dgm:pt modelId="{85D74912-EC50-4B9F-B5C0-FAED0F6C91EF}" type="pres">
      <dgm:prSet presAssocID="{B2BE598A-CF53-4EAD-958F-AC3942F42736}" presName="connTx" presStyleLbl="parChTrans1D3" presStyleIdx="2" presStyleCnt="6"/>
      <dgm:spPr/>
    </dgm:pt>
    <dgm:pt modelId="{00CEF6A7-71FB-4F30-8D68-E51F32B89E83}" type="pres">
      <dgm:prSet presAssocID="{2AD198EF-5E35-4DCE-8157-F6F2E2783276}" presName="root2" presStyleCnt="0"/>
      <dgm:spPr/>
    </dgm:pt>
    <dgm:pt modelId="{88EDACE5-21AE-4482-B8C7-116CF3A27E99}" type="pres">
      <dgm:prSet presAssocID="{2AD198EF-5E35-4DCE-8157-F6F2E2783276}" presName="LevelTwoTextNode" presStyleLbl="node3" presStyleIdx="2" presStyleCnt="6" custLinFactNeighborX="-1947" custLinFactNeighborY="15969">
        <dgm:presLayoutVars>
          <dgm:chPref val="3"/>
        </dgm:presLayoutVars>
      </dgm:prSet>
      <dgm:spPr/>
    </dgm:pt>
    <dgm:pt modelId="{80B51281-666C-4AB5-84E9-437113A56E9E}" type="pres">
      <dgm:prSet presAssocID="{2AD198EF-5E35-4DCE-8157-F6F2E2783276}" presName="level3hierChild" presStyleCnt="0"/>
      <dgm:spPr/>
    </dgm:pt>
    <dgm:pt modelId="{5B061652-2171-4D39-8BCD-A835674795F1}" type="pres">
      <dgm:prSet presAssocID="{B70532A7-D3DA-4B84-B3F6-1A2B4861FC82}" presName="conn2-1" presStyleLbl="parChTrans1D3" presStyleIdx="3" presStyleCnt="6"/>
      <dgm:spPr/>
    </dgm:pt>
    <dgm:pt modelId="{5B52B8B1-5A7E-47DC-BFAF-F4C44426EF47}" type="pres">
      <dgm:prSet presAssocID="{B70532A7-D3DA-4B84-B3F6-1A2B4861FC82}" presName="connTx" presStyleLbl="parChTrans1D3" presStyleIdx="3" presStyleCnt="6"/>
      <dgm:spPr/>
    </dgm:pt>
    <dgm:pt modelId="{9501ABE0-7D23-49A4-8799-651C2C2C8E56}" type="pres">
      <dgm:prSet presAssocID="{A09C861D-2DAD-4964-84B8-895DB96D41E1}" presName="root2" presStyleCnt="0"/>
      <dgm:spPr/>
    </dgm:pt>
    <dgm:pt modelId="{11F686DE-25FA-4C6B-B5BD-0426FD435EBF}" type="pres">
      <dgm:prSet presAssocID="{A09C861D-2DAD-4964-84B8-895DB96D41E1}" presName="LevelTwoTextNode" presStyleLbl="node3" presStyleIdx="3" presStyleCnt="6" custScaleX="96938" custLinFactNeighborX="-2530" custLinFactNeighborY="-7500">
        <dgm:presLayoutVars>
          <dgm:chPref val="3"/>
        </dgm:presLayoutVars>
      </dgm:prSet>
      <dgm:spPr/>
    </dgm:pt>
    <dgm:pt modelId="{32D9AA0C-B29A-4CDD-BC13-44F570C7D123}" type="pres">
      <dgm:prSet presAssocID="{A09C861D-2DAD-4964-84B8-895DB96D41E1}" presName="level3hierChild" presStyleCnt="0"/>
      <dgm:spPr/>
    </dgm:pt>
    <dgm:pt modelId="{4D73C71E-89F8-46D7-ABCD-94CC477E1629}" type="pres">
      <dgm:prSet presAssocID="{FEDD39BA-6E39-47D0-8586-07F39CC8648A}" presName="conn2-1" presStyleLbl="parChTrans1D3" presStyleIdx="4" presStyleCnt="6"/>
      <dgm:spPr/>
    </dgm:pt>
    <dgm:pt modelId="{031D1B23-0E26-4678-BE6A-437811C2DF66}" type="pres">
      <dgm:prSet presAssocID="{FEDD39BA-6E39-47D0-8586-07F39CC8648A}" presName="connTx" presStyleLbl="parChTrans1D3" presStyleIdx="4" presStyleCnt="6"/>
      <dgm:spPr/>
    </dgm:pt>
    <dgm:pt modelId="{54A643DF-6179-4C93-8A7A-0DD209DD08D7}" type="pres">
      <dgm:prSet presAssocID="{2AA71D22-D60D-4322-B69D-1EBB711EFDD8}" presName="root2" presStyleCnt="0"/>
      <dgm:spPr/>
    </dgm:pt>
    <dgm:pt modelId="{2370C263-D04C-4203-963B-8F5DE028DD68}" type="pres">
      <dgm:prSet presAssocID="{2AA71D22-D60D-4322-B69D-1EBB711EFDD8}" presName="LevelTwoTextNode" presStyleLbl="node3" presStyleIdx="4" presStyleCnt="6" custLinFactNeighborX="-2530" custLinFactNeighborY="-25982">
        <dgm:presLayoutVars>
          <dgm:chPref val="3"/>
        </dgm:presLayoutVars>
      </dgm:prSet>
      <dgm:spPr/>
    </dgm:pt>
    <dgm:pt modelId="{026ADC69-F3F6-473F-9715-C26D88688F3B}" type="pres">
      <dgm:prSet presAssocID="{2AA71D22-D60D-4322-B69D-1EBB711EFDD8}" presName="level3hierChild" presStyleCnt="0"/>
      <dgm:spPr/>
    </dgm:pt>
    <dgm:pt modelId="{58F4492D-8348-40AC-AEC6-55C7C3535C7C}" type="pres">
      <dgm:prSet presAssocID="{38E3F61A-3AE0-4155-B92C-9E8FDC31F5E1}" presName="conn2-1" presStyleLbl="parChTrans1D3" presStyleIdx="5" presStyleCnt="6"/>
      <dgm:spPr/>
    </dgm:pt>
    <dgm:pt modelId="{9B1C92DF-85F9-4E10-9A54-D70B27BED890}" type="pres">
      <dgm:prSet presAssocID="{38E3F61A-3AE0-4155-B92C-9E8FDC31F5E1}" presName="connTx" presStyleLbl="parChTrans1D3" presStyleIdx="5" presStyleCnt="6"/>
      <dgm:spPr/>
    </dgm:pt>
    <dgm:pt modelId="{2CDA1DCB-B9F9-4A50-988C-DD08A9CE3EC9}" type="pres">
      <dgm:prSet presAssocID="{993E109E-C8C8-46D8-B666-173B14BC2FD7}" presName="root2" presStyleCnt="0"/>
      <dgm:spPr/>
    </dgm:pt>
    <dgm:pt modelId="{3E4CFFF9-FD55-47C7-9E6D-F0C6A9412ADB}" type="pres">
      <dgm:prSet presAssocID="{993E109E-C8C8-46D8-B666-173B14BC2FD7}" presName="LevelTwoTextNode" presStyleLbl="node3" presStyleIdx="5" presStyleCnt="6" custLinFactNeighborX="-2530" custLinFactNeighborY="-44463">
        <dgm:presLayoutVars>
          <dgm:chPref val="3"/>
        </dgm:presLayoutVars>
      </dgm:prSet>
      <dgm:spPr/>
    </dgm:pt>
    <dgm:pt modelId="{1F504D06-2833-4921-BF41-19F5946FA07C}" type="pres">
      <dgm:prSet presAssocID="{993E109E-C8C8-46D8-B666-173B14BC2FD7}" presName="level3hierChild" presStyleCnt="0"/>
      <dgm:spPr/>
    </dgm:pt>
  </dgm:ptLst>
  <dgm:cxnLst>
    <dgm:cxn modelId="{7D95AB07-D0F7-4D10-8682-A4DBEC8DD21B}" srcId="{3B05B665-67A3-49B9-8B39-9C1EE857274C}" destId="{003EA6EE-58E5-40BF-9EA2-140291096720}" srcOrd="0" destOrd="0" parTransId="{949292E5-5D9F-4BED-BBD5-D5D43417B63B}" sibTransId="{96CC86AB-B719-427D-9B56-92BC9C4FE9D3}"/>
    <dgm:cxn modelId="{0CF6C012-F275-41F0-8DD0-AE524D8F0429}" type="presOf" srcId="{BE7A866F-FCC5-436D-A2E0-A8A6DF76F8EB}" destId="{4E231741-F076-452D-97E4-5E3BC1C34C63}" srcOrd="1" destOrd="0" presId="urn:microsoft.com/office/officeart/2005/8/layout/hierarchy2"/>
    <dgm:cxn modelId="{827D0814-B16B-4309-89AB-992AA109BBD5}" type="presOf" srcId="{B134233E-B436-4370-8867-923B23EB229F}" destId="{2CE1C545-78E0-47B5-8C72-53A9EE24CD60}" srcOrd="0" destOrd="0" presId="urn:microsoft.com/office/officeart/2005/8/layout/hierarchy2"/>
    <dgm:cxn modelId="{0740DB16-55F5-4B69-9DD4-DE0501619762}" srcId="{3B05B665-67A3-49B9-8B39-9C1EE857274C}" destId="{191770CA-EAB0-484A-8FFB-8F7DA062CE62}" srcOrd="1" destOrd="0" parTransId="{0969A4AF-FC06-4FD3-8A4B-F1026C3F433B}" sibTransId="{2F79FE89-23AB-494F-9A0B-78BBBC2258FF}"/>
    <dgm:cxn modelId="{90DC8E1B-16E1-438F-A627-01363ECD2564}" srcId="{003EA6EE-58E5-40BF-9EA2-140291096720}" destId="{B134233E-B436-4370-8867-923B23EB229F}" srcOrd="1" destOrd="0" parTransId="{BE7A866F-FCC5-436D-A2E0-A8A6DF76F8EB}" sibTransId="{28A2D2F8-9ECA-46A6-A8B8-E71743D29E16}"/>
    <dgm:cxn modelId="{40B8D41D-B27E-4C0C-ACCF-96F520139232}" type="presOf" srcId="{432DCC30-3D30-4766-AE5A-DDA1E8E1C694}" destId="{22C8D88C-9200-449A-95CA-C6C951FF9EFA}" srcOrd="0" destOrd="0" presId="urn:microsoft.com/office/officeart/2005/8/layout/hierarchy2"/>
    <dgm:cxn modelId="{4B50A723-0D81-437A-8C22-5BEDBC396244}" type="presOf" srcId="{191770CA-EAB0-484A-8FFB-8F7DA062CE62}" destId="{250F3298-E4AA-4904-A12B-AAC232EBAA5C}" srcOrd="0" destOrd="0" presId="urn:microsoft.com/office/officeart/2005/8/layout/hierarchy2"/>
    <dgm:cxn modelId="{72CCEB2C-2900-4062-AA95-A57FDC79E9A7}" type="presOf" srcId="{75F56602-1F81-43B8-8FF4-6B603C2B9FA0}" destId="{2BD46A2F-C42F-406A-9A1B-2C52C3E69199}" srcOrd="0" destOrd="0" presId="urn:microsoft.com/office/officeart/2005/8/layout/hierarchy2"/>
    <dgm:cxn modelId="{227C052D-DBB0-4A4E-82F7-A2793D5804D0}" type="presOf" srcId="{2AA71D22-D60D-4322-B69D-1EBB711EFDD8}" destId="{2370C263-D04C-4203-963B-8F5DE028DD68}" srcOrd="0" destOrd="0" presId="urn:microsoft.com/office/officeart/2005/8/layout/hierarchy2"/>
    <dgm:cxn modelId="{1BA16D2D-1FFE-4BDB-9194-8E89354C94DD}" type="presOf" srcId="{2AD198EF-5E35-4DCE-8157-F6F2E2783276}" destId="{88EDACE5-21AE-4482-B8C7-116CF3A27E99}" srcOrd="0" destOrd="0" presId="urn:microsoft.com/office/officeart/2005/8/layout/hierarchy2"/>
    <dgm:cxn modelId="{E95E083B-AC39-4287-9EBD-A98C71668531}" type="presOf" srcId="{949292E5-5D9F-4BED-BBD5-D5D43417B63B}" destId="{CBB3C906-6C8E-43D0-A349-5CBA1BD5A1B2}" srcOrd="1" destOrd="0" presId="urn:microsoft.com/office/officeart/2005/8/layout/hierarchy2"/>
    <dgm:cxn modelId="{12791441-3641-4289-817F-E1F421060292}" type="presOf" srcId="{3B05B665-67A3-49B9-8B39-9C1EE857274C}" destId="{751A64B2-AA1B-4610-90F2-2585F0A6A46F}" srcOrd="0" destOrd="0" presId="urn:microsoft.com/office/officeart/2005/8/layout/hierarchy2"/>
    <dgm:cxn modelId="{33DF3C45-E7C0-432A-A20B-7B8375196FCB}" type="presOf" srcId="{38E3F61A-3AE0-4155-B92C-9E8FDC31F5E1}" destId="{58F4492D-8348-40AC-AEC6-55C7C3535C7C}" srcOrd="0" destOrd="0" presId="urn:microsoft.com/office/officeart/2005/8/layout/hierarchy2"/>
    <dgm:cxn modelId="{6AF8324C-F99B-4B0C-993F-E29DE806F111}" srcId="{75F56602-1F81-43B8-8FF4-6B603C2B9FA0}" destId="{3B05B665-67A3-49B9-8B39-9C1EE857274C}" srcOrd="0" destOrd="0" parTransId="{C774EF35-4A74-4DA9-A4C0-0DDDB4D34667}" sibTransId="{228C30FF-8E66-484E-B0F5-02F5B778C350}"/>
    <dgm:cxn modelId="{FC242A57-4FB6-4710-8A29-E686C5547E12}" type="presOf" srcId="{FEDD39BA-6E39-47D0-8586-07F39CC8648A}" destId="{4D73C71E-89F8-46D7-ABCD-94CC477E1629}" srcOrd="0" destOrd="0" presId="urn:microsoft.com/office/officeart/2005/8/layout/hierarchy2"/>
    <dgm:cxn modelId="{A8C9EA5A-FAAC-4916-AAA1-AD4450BD9184}" srcId="{191770CA-EAB0-484A-8FFB-8F7DA062CE62}" destId="{2AD198EF-5E35-4DCE-8157-F6F2E2783276}" srcOrd="0" destOrd="0" parTransId="{B2BE598A-CF53-4EAD-958F-AC3942F42736}" sibTransId="{312AAD88-89FB-4184-A457-B509728F010F}"/>
    <dgm:cxn modelId="{802DF15F-24A8-4105-A8E8-DD6AAFF32DF5}" type="presOf" srcId="{432DCC30-3D30-4766-AE5A-DDA1E8E1C694}" destId="{D7C91FB9-804C-419F-A840-60C1222CFEF0}" srcOrd="1" destOrd="0" presId="urn:microsoft.com/office/officeart/2005/8/layout/hierarchy2"/>
    <dgm:cxn modelId="{32A23961-4BFA-4D87-9BD3-D235FED06BC5}" srcId="{191770CA-EAB0-484A-8FFB-8F7DA062CE62}" destId="{993E109E-C8C8-46D8-B666-173B14BC2FD7}" srcOrd="3" destOrd="0" parTransId="{38E3F61A-3AE0-4155-B92C-9E8FDC31F5E1}" sibTransId="{335F12F4-C926-4121-A12D-22DA5E9B70D4}"/>
    <dgm:cxn modelId="{A56FFB75-420F-404A-B63E-43D656068DC4}" type="presOf" srcId="{993E109E-C8C8-46D8-B666-173B14BC2FD7}" destId="{3E4CFFF9-FD55-47C7-9E6D-F0C6A9412ADB}" srcOrd="0" destOrd="0" presId="urn:microsoft.com/office/officeart/2005/8/layout/hierarchy2"/>
    <dgm:cxn modelId="{3C30DC77-46F1-458F-A870-79759412D8BC}" type="presOf" srcId="{38E3F61A-3AE0-4155-B92C-9E8FDC31F5E1}" destId="{9B1C92DF-85F9-4E10-9A54-D70B27BED890}" srcOrd="1" destOrd="0" presId="urn:microsoft.com/office/officeart/2005/8/layout/hierarchy2"/>
    <dgm:cxn modelId="{AC295178-346F-41CB-96EA-EF7BB862CAC7}" type="presOf" srcId="{003EA6EE-58E5-40BF-9EA2-140291096720}" destId="{CD21181F-0FF4-4082-92C6-4A9B73A74EDB}" srcOrd="0" destOrd="0" presId="urn:microsoft.com/office/officeart/2005/8/layout/hierarchy2"/>
    <dgm:cxn modelId="{645B0791-D5DF-4BF7-AFF9-DEC141642B4C}" type="presOf" srcId="{949292E5-5D9F-4BED-BBD5-D5D43417B63B}" destId="{27E9DFBA-38D9-4890-81CD-E6DD6F1BD76C}" srcOrd="0" destOrd="0" presId="urn:microsoft.com/office/officeart/2005/8/layout/hierarchy2"/>
    <dgm:cxn modelId="{D41BE995-3D22-4D8E-9090-3309CF0B6094}" type="presOf" srcId="{B70532A7-D3DA-4B84-B3F6-1A2B4861FC82}" destId="{5B52B8B1-5A7E-47DC-BFAF-F4C44426EF47}" srcOrd="1" destOrd="0" presId="urn:microsoft.com/office/officeart/2005/8/layout/hierarchy2"/>
    <dgm:cxn modelId="{03B64096-807B-476E-8A01-F92F8F51B0DC}" type="presOf" srcId="{0969A4AF-FC06-4FD3-8A4B-F1026C3F433B}" destId="{37DFA971-3BDD-4614-B3F4-FCCCA928E801}" srcOrd="0" destOrd="0" presId="urn:microsoft.com/office/officeart/2005/8/layout/hierarchy2"/>
    <dgm:cxn modelId="{253A2B98-A0EE-42ED-93E5-503789C3CF60}" type="presOf" srcId="{A09C861D-2DAD-4964-84B8-895DB96D41E1}" destId="{11F686DE-25FA-4C6B-B5BD-0426FD435EBF}" srcOrd="0" destOrd="0" presId="urn:microsoft.com/office/officeart/2005/8/layout/hierarchy2"/>
    <dgm:cxn modelId="{B9D63D98-6BC1-40A8-8446-CB78C974C776}" type="presOf" srcId="{0143ECBF-D013-4B67-835C-463B22DE9D12}" destId="{15AA3F71-DF63-44F2-A3BA-35AE6A6DBF7D}" srcOrd="0" destOrd="0" presId="urn:microsoft.com/office/officeart/2005/8/layout/hierarchy2"/>
    <dgm:cxn modelId="{8742AC99-00D9-47A2-8E57-8F8847418D2E}" srcId="{191770CA-EAB0-484A-8FFB-8F7DA062CE62}" destId="{A09C861D-2DAD-4964-84B8-895DB96D41E1}" srcOrd="1" destOrd="0" parTransId="{B70532A7-D3DA-4B84-B3F6-1A2B4861FC82}" sibTransId="{A351257F-D917-4A72-87BA-377F26305948}"/>
    <dgm:cxn modelId="{033F3EA1-BD91-41F0-9EE6-646EC37511B7}" type="presOf" srcId="{FEDD39BA-6E39-47D0-8586-07F39CC8648A}" destId="{031D1B23-0E26-4678-BE6A-437811C2DF66}" srcOrd="1" destOrd="0" presId="urn:microsoft.com/office/officeart/2005/8/layout/hierarchy2"/>
    <dgm:cxn modelId="{1D3DB3AD-26E0-4D74-BBCF-803793C48395}" type="presOf" srcId="{B2BE598A-CF53-4EAD-958F-AC3942F42736}" destId="{500CC38C-370D-4E38-962F-8E689C001DB3}" srcOrd="0" destOrd="0" presId="urn:microsoft.com/office/officeart/2005/8/layout/hierarchy2"/>
    <dgm:cxn modelId="{F25FF7C0-D3E7-420E-B174-EDF39D94DC89}" srcId="{191770CA-EAB0-484A-8FFB-8F7DA062CE62}" destId="{2AA71D22-D60D-4322-B69D-1EBB711EFDD8}" srcOrd="2" destOrd="0" parTransId="{FEDD39BA-6E39-47D0-8586-07F39CC8648A}" sibTransId="{36D757F6-BB74-4CD6-983C-66F4EAABE448}"/>
    <dgm:cxn modelId="{DE6C67D2-ABBE-4E43-AFA7-04D6D3423257}" type="presOf" srcId="{0969A4AF-FC06-4FD3-8A4B-F1026C3F433B}" destId="{2ED7A92A-530E-424D-81D7-0ABA1FBF8E80}" srcOrd="1" destOrd="0" presId="urn:microsoft.com/office/officeart/2005/8/layout/hierarchy2"/>
    <dgm:cxn modelId="{236EDDD5-EEC1-4D6F-A5ED-9B125F0B7CC3}" type="presOf" srcId="{BE7A866F-FCC5-436D-A2E0-A8A6DF76F8EB}" destId="{DF8ACA11-A784-4636-BE9F-ADD52C706CBC}" srcOrd="0" destOrd="0" presId="urn:microsoft.com/office/officeart/2005/8/layout/hierarchy2"/>
    <dgm:cxn modelId="{EB15E1DB-1BEC-4B05-9D46-CAE0DA7F42CF}" type="presOf" srcId="{B70532A7-D3DA-4B84-B3F6-1A2B4861FC82}" destId="{5B061652-2171-4D39-8BCD-A835674795F1}" srcOrd="0" destOrd="0" presId="urn:microsoft.com/office/officeart/2005/8/layout/hierarchy2"/>
    <dgm:cxn modelId="{D8D574F3-0600-44B8-8701-B6FBF837EB3F}" srcId="{003EA6EE-58E5-40BF-9EA2-140291096720}" destId="{0143ECBF-D013-4B67-835C-463B22DE9D12}" srcOrd="0" destOrd="0" parTransId="{432DCC30-3D30-4766-AE5A-DDA1E8E1C694}" sibTransId="{9C1A1D46-92B6-49D8-9042-590A4D8B1732}"/>
    <dgm:cxn modelId="{C3DDC5FA-6BCF-4CD2-9537-174A722B2F48}" type="presOf" srcId="{B2BE598A-CF53-4EAD-958F-AC3942F42736}" destId="{85D74912-EC50-4B9F-B5C0-FAED0F6C91EF}" srcOrd="1" destOrd="0" presId="urn:microsoft.com/office/officeart/2005/8/layout/hierarchy2"/>
    <dgm:cxn modelId="{DA167C48-0D28-4FFB-B02F-25A95E59E537}" type="presParOf" srcId="{2BD46A2F-C42F-406A-9A1B-2C52C3E69199}" destId="{64CF4588-342D-431F-BAAB-0FED7C7B9B22}" srcOrd="0" destOrd="0" presId="urn:microsoft.com/office/officeart/2005/8/layout/hierarchy2"/>
    <dgm:cxn modelId="{1B5AD2ED-0FE6-464C-AC09-2549B1CF9842}" type="presParOf" srcId="{64CF4588-342D-431F-BAAB-0FED7C7B9B22}" destId="{751A64B2-AA1B-4610-90F2-2585F0A6A46F}" srcOrd="0" destOrd="0" presId="urn:microsoft.com/office/officeart/2005/8/layout/hierarchy2"/>
    <dgm:cxn modelId="{7958BF3E-9E93-424C-8606-C6A5A68207BE}" type="presParOf" srcId="{64CF4588-342D-431F-BAAB-0FED7C7B9B22}" destId="{8F76A44D-3E95-4BEE-A6A2-B19DE39C4CC8}" srcOrd="1" destOrd="0" presId="urn:microsoft.com/office/officeart/2005/8/layout/hierarchy2"/>
    <dgm:cxn modelId="{FED4E04F-EAE7-4F1A-B20E-86EA488CCD51}" type="presParOf" srcId="{8F76A44D-3E95-4BEE-A6A2-B19DE39C4CC8}" destId="{27E9DFBA-38D9-4890-81CD-E6DD6F1BD76C}" srcOrd="0" destOrd="0" presId="urn:microsoft.com/office/officeart/2005/8/layout/hierarchy2"/>
    <dgm:cxn modelId="{4DAB4116-E1F6-426C-BB8A-BE977770BC78}" type="presParOf" srcId="{27E9DFBA-38D9-4890-81CD-E6DD6F1BD76C}" destId="{CBB3C906-6C8E-43D0-A349-5CBA1BD5A1B2}" srcOrd="0" destOrd="0" presId="urn:microsoft.com/office/officeart/2005/8/layout/hierarchy2"/>
    <dgm:cxn modelId="{CABA1819-422B-49C8-AB06-30CA26876005}" type="presParOf" srcId="{8F76A44D-3E95-4BEE-A6A2-B19DE39C4CC8}" destId="{16C6700E-9EBB-48A6-AFAB-3DD87471C1C2}" srcOrd="1" destOrd="0" presId="urn:microsoft.com/office/officeart/2005/8/layout/hierarchy2"/>
    <dgm:cxn modelId="{4F6830B5-5EE1-4F69-8B32-8B328CC109CA}" type="presParOf" srcId="{16C6700E-9EBB-48A6-AFAB-3DD87471C1C2}" destId="{CD21181F-0FF4-4082-92C6-4A9B73A74EDB}" srcOrd="0" destOrd="0" presId="urn:microsoft.com/office/officeart/2005/8/layout/hierarchy2"/>
    <dgm:cxn modelId="{31E42972-CF10-43A3-BB25-4D92F717AAD0}" type="presParOf" srcId="{16C6700E-9EBB-48A6-AFAB-3DD87471C1C2}" destId="{F1DFB375-DAC6-4FF8-91DE-BC0637159726}" srcOrd="1" destOrd="0" presId="urn:microsoft.com/office/officeart/2005/8/layout/hierarchy2"/>
    <dgm:cxn modelId="{1481466E-67EC-4F0D-AA7D-7216536A42DE}" type="presParOf" srcId="{F1DFB375-DAC6-4FF8-91DE-BC0637159726}" destId="{22C8D88C-9200-449A-95CA-C6C951FF9EFA}" srcOrd="0" destOrd="0" presId="urn:microsoft.com/office/officeart/2005/8/layout/hierarchy2"/>
    <dgm:cxn modelId="{C002A4BD-B373-48F9-B4BC-4B64A433AC63}" type="presParOf" srcId="{22C8D88C-9200-449A-95CA-C6C951FF9EFA}" destId="{D7C91FB9-804C-419F-A840-60C1222CFEF0}" srcOrd="0" destOrd="0" presId="urn:microsoft.com/office/officeart/2005/8/layout/hierarchy2"/>
    <dgm:cxn modelId="{4E2FCB29-967C-400C-AA7E-2366FBDE5021}" type="presParOf" srcId="{F1DFB375-DAC6-4FF8-91DE-BC0637159726}" destId="{6F13C50F-5A4A-42FF-8D18-6257C655505C}" srcOrd="1" destOrd="0" presId="urn:microsoft.com/office/officeart/2005/8/layout/hierarchy2"/>
    <dgm:cxn modelId="{EB2E3E62-F35F-4D5D-8F53-87AAEEBC38F8}" type="presParOf" srcId="{6F13C50F-5A4A-42FF-8D18-6257C655505C}" destId="{15AA3F71-DF63-44F2-A3BA-35AE6A6DBF7D}" srcOrd="0" destOrd="0" presId="urn:microsoft.com/office/officeart/2005/8/layout/hierarchy2"/>
    <dgm:cxn modelId="{3BEF54BF-40B9-4A1B-9673-70A1B3211219}" type="presParOf" srcId="{6F13C50F-5A4A-42FF-8D18-6257C655505C}" destId="{230A0D65-0855-402C-9DCF-6B08869A5139}" srcOrd="1" destOrd="0" presId="urn:microsoft.com/office/officeart/2005/8/layout/hierarchy2"/>
    <dgm:cxn modelId="{F7F42E77-5BB6-4B82-AA30-014AC76942A1}" type="presParOf" srcId="{F1DFB375-DAC6-4FF8-91DE-BC0637159726}" destId="{DF8ACA11-A784-4636-BE9F-ADD52C706CBC}" srcOrd="2" destOrd="0" presId="urn:microsoft.com/office/officeart/2005/8/layout/hierarchy2"/>
    <dgm:cxn modelId="{ABA9573A-674F-4B6B-A7A3-E114FBC78CE6}" type="presParOf" srcId="{DF8ACA11-A784-4636-BE9F-ADD52C706CBC}" destId="{4E231741-F076-452D-97E4-5E3BC1C34C63}" srcOrd="0" destOrd="0" presId="urn:microsoft.com/office/officeart/2005/8/layout/hierarchy2"/>
    <dgm:cxn modelId="{AB18FE6F-69E0-434D-98EC-D0A50DE8EFDD}" type="presParOf" srcId="{F1DFB375-DAC6-4FF8-91DE-BC0637159726}" destId="{9101B551-1B1D-4A77-A019-BBEE43D3A318}" srcOrd="3" destOrd="0" presId="urn:microsoft.com/office/officeart/2005/8/layout/hierarchy2"/>
    <dgm:cxn modelId="{8307E35C-5E52-49B6-BB05-2D259F287C68}" type="presParOf" srcId="{9101B551-1B1D-4A77-A019-BBEE43D3A318}" destId="{2CE1C545-78E0-47B5-8C72-53A9EE24CD60}" srcOrd="0" destOrd="0" presId="urn:microsoft.com/office/officeart/2005/8/layout/hierarchy2"/>
    <dgm:cxn modelId="{9A90812E-5099-421E-9B65-E2070BBDE6CA}" type="presParOf" srcId="{9101B551-1B1D-4A77-A019-BBEE43D3A318}" destId="{F811D60C-AF2A-4807-93C3-7732DE610F21}" srcOrd="1" destOrd="0" presId="urn:microsoft.com/office/officeart/2005/8/layout/hierarchy2"/>
    <dgm:cxn modelId="{F59BC658-6476-4876-99AF-08A18BC2A382}" type="presParOf" srcId="{8F76A44D-3E95-4BEE-A6A2-B19DE39C4CC8}" destId="{37DFA971-3BDD-4614-B3F4-FCCCA928E801}" srcOrd="2" destOrd="0" presId="urn:microsoft.com/office/officeart/2005/8/layout/hierarchy2"/>
    <dgm:cxn modelId="{263724E8-0992-438A-B62B-CFB7E1F2BF6E}" type="presParOf" srcId="{37DFA971-3BDD-4614-B3F4-FCCCA928E801}" destId="{2ED7A92A-530E-424D-81D7-0ABA1FBF8E80}" srcOrd="0" destOrd="0" presId="urn:microsoft.com/office/officeart/2005/8/layout/hierarchy2"/>
    <dgm:cxn modelId="{A743CC83-5C65-4E86-B1ED-141EEAE14292}" type="presParOf" srcId="{8F76A44D-3E95-4BEE-A6A2-B19DE39C4CC8}" destId="{E5225CE1-2F09-4369-9607-0D669EBA8068}" srcOrd="3" destOrd="0" presId="urn:microsoft.com/office/officeart/2005/8/layout/hierarchy2"/>
    <dgm:cxn modelId="{13F60FB6-864B-4C0D-B4B6-8761262278BE}" type="presParOf" srcId="{E5225CE1-2F09-4369-9607-0D669EBA8068}" destId="{250F3298-E4AA-4904-A12B-AAC232EBAA5C}" srcOrd="0" destOrd="0" presId="urn:microsoft.com/office/officeart/2005/8/layout/hierarchy2"/>
    <dgm:cxn modelId="{B70E8137-C37A-44AC-8BAA-39CBB03AC1BD}" type="presParOf" srcId="{E5225CE1-2F09-4369-9607-0D669EBA8068}" destId="{BFED8BB7-D33D-472F-9935-70CC83B2F037}" srcOrd="1" destOrd="0" presId="urn:microsoft.com/office/officeart/2005/8/layout/hierarchy2"/>
    <dgm:cxn modelId="{56F14A3C-3BCE-4517-841D-A97001E59A91}" type="presParOf" srcId="{BFED8BB7-D33D-472F-9935-70CC83B2F037}" destId="{500CC38C-370D-4E38-962F-8E689C001DB3}" srcOrd="0" destOrd="0" presId="urn:microsoft.com/office/officeart/2005/8/layout/hierarchy2"/>
    <dgm:cxn modelId="{7530BF15-CC9C-4BE2-A35D-3E90DF15DC28}" type="presParOf" srcId="{500CC38C-370D-4E38-962F-8E689C001DB3}" destId="{85D74912-EC50-4B9F-B5C0-FAED0F6C91EF}" srcOrd="0" destOrd="0" presId="urn:microsoft.com/office/officeart/2005/8/layout/hierarchy2"/>
    <dgm:cxn modelId="{B88CD780-6672-4E4F-8505-8AEBEF1160B4}" type="presParOf" srcId="{BFED8BB7-D33D-472F-9935-70CC83B2F037}" destId="{00CEF6A7-71FB-4F30-8D68-E51F32B89E83}" srcOrd="1" destOrd="0" presId="urn:microsoft.com/office/officeart/2005/8/layout/hierarchy2"/>
    <dgm:cxn modelId="{685B8372-110F-416E-AADF-064D1700CA40}" type="presParOf" srcId="{00CEF6A7-71FB-4F30-8D68-E51F32B89E83}" destId="{88EDACE5-21AE-4482-B8C7-116CF3A27E99}" srcOrd="0" destOrd="0" presId="urn:microsoft.com/office/officeart/2005/8/layout/hierarchy2"/>
    <dgm:cxn modelId="{68D0E304-7B0B-4DDE-8231-B847C0197ACA}" type="presParOf" srcId="{00CEF6A7-71FB-4F30-8D68-E51F32B89E83}" destId="{80B51281-666C-4AB5-84E9-437113A56E9E}" srcOrd="1" destOrd="0" presId="urn:microsoft.com/office/officeart/2005/8/layout/hierarchy2"/>
    <dgm:cxn modelId="{808B507F-1DEA-46E5-8F49-DDE274A330BE}" type="presParOf" srcId="{BFED8BB7-D33D-472F-9935-70CC83B2F037}" destId="{5B061652-2171-4D39-8BCD-A835674795F1}" srcOrd="2" destOrd="0" presId="urn:microsoft.com/office/officeart/2005/8/layout/hierarchy2"/>
    <dgm:cxn modelId="{2323DCFF-9958-4A36-AFAD-442C2273203F}" type="presParOf" srcId="{5B061652-2171-4D39-8BCD-A835674795F1}" destId="{5B52B8B1-5A7E-47DC-BFAF-F4C44426EF47}" srcOrd="0" destOrd="0" presId="urn:microsoft.com/office/officeart/2005/8/layout/hierarchy2"/>
    <dgm:cxn modelId="{2E2F11F9-F4E7-4A44-80B7-3CDCAF4A0F67}" type="presParOf" srcId="{BFED8BB7-D33D-472F-9935-70CC83B2F037}" destId="{9501ABE0-7D23-49A4-8799-651C2C2C8E56}" srcOrd="3" destOrd="0" presId="urn:microsoft.com/office/officeart/2005/8/layout/hierarchy2"/>
    <dgm:cxn modelId="{9A0C8C25-D444-4FFA-9A6F-97E3F0ABAD7C}" type="presParOf" srcId="{9501ABE0-7D23-49A4-8799-651C2C2C8E56}" destId="{11F686DE-25FA-4C6B-B5BD-0426FD435EBF}" srcOrd="0" destOrd="0" presId="urn:microsoft.com/office/officeart/2005/8/layout/hierarchy2"/>
    <dgm:cxn modelId="{581F15B9-2761-4B10-82BF-AE5460FA6BE8}" type="presParOf" srcId="{9501ABE0-7D23-49A4-8799-651C2C2C8E56}" destId="{32D9AA0C-B29A-4CDD-BC13-44F570C7D123}" srcOrd="1" destOrd="0" presId="urn:microsoft.com/office/officeart/2005/8/layout/hierarchy2"/>
    <dgm:cxn modelId="{18D6D020-CBCE-49BC-B17B-0D624EA7D797}" type="presParOf" srcId="{BFED8BB7-D33D-472F-9935-70CC83B2F037}" destId="{4D73C71E-89F8-46D7-ABCD-94CC477E1629}" srcOrd="4" destOrd="0" presId="urn:microsoft.com/office/officeart/2005/8/layout/hierarchy2"/>
    <dgm:cxn modelId="{655E0AAC-C59C-4662-993F-FF8E4541355C}" type="presParOf" srcId="{4D73C71E-89F8-46D7-ABCD-94CC477E1629}" destId="{031D1B23-0E26-4678-BE6A-437811C2DF66}" srcOrd="0" destOrd="0" presId="urn:microsoft.com/office/officeart/2005/8/layout/hierarchy2"/>
    <dgm:cxn modelId="{27BA4E91-8235-4234-A491-0BEDE1C41C57}" type="presParOf" srcId="{BFED8BB7-D33D-472F-9935-70CC83B2F037}" destId="{54A643DF-6179-4C93-8A7A-0DD209DD08D7}" srcOrd="5" destOrd="0" presId="urn:microsoft.com/office/officeart/2005/8/layout/hierarchy2"/>
    <dgm:cxn modelId="{F8A5F1F4-D43C-4B02-ABEA-81CFB10BB8B6}" type="presParOf" srcId="{54A643DF-6179-4C93-8A7A-0DD209DD08D7}" destId="{2370C263-D04C-4203-963B-8F5DE028DD68}" srcOrd="0" destOrd="0" presId="urn:microsoft.com/office/officeart/2005/8/layout/hierarchy2"/>
    <dgm:cxn modelId="{081F03C4-A4D4-4DC7-B388-EDFA02716FCB}" type="presParOf" srcId="{54A643DF-6179-4C93-8A7A-0DD209DD08D7}" destId="{026ADC69-F3F6-473F-9715-C26D88688F3B}" srcOrd="1" destOrd="0" presId="urn:microsoft.com/office/officeart/2005/8/layout/hierarchy2"/>
    <dgm:cxn modelId="{76DB4AAD-6610-4847-9A3A-0B945C6FA1D6}" type="presParOf" srcId="{BFED8BB7-D33D-472F-9935-70CC83B2F037}" destId="{58F4492D-8348-40AC-AEC6-55C7C3535C7C}" srcOrd="6" destOrd="0" presId="urn:microsoft.com/office/officeart/2005/8/layout/hierarchy2"/>
    <dgm:cxn modelId="{49AA58B2-8495-44BB-B982-8C3CE98D5662}" type="presParOf" srcId="{58F4492D-8348-40AC-AEC6-55C7C3535C7C}" destId="{9B1C92DF-85F9-4E10-9A54-D70B27BED890}" srcOrd="0" destOrd="0" presId="urn:microsoft.com/office/officeart/2005/8/layout/hierarchy2"/>
    <dgm:cxn modelId="{42AD56C7-F872-487C-888B-988AA6AFB5B7}" type="presParOf" srcId="{BFED8BB7-D33D-472F-9935-70CC83B2F037}" destId="{2CDA1DCB-B9F9-4A50-988C-DD08A9CE3EC9}" srcOrd="7" destOrd="0" presId="urn:microsoft.com/office/officeart/2005/8/layout/hierarchy2"/>
    <dgm:cxn modelId="{73050A0D-C61F-403B-A4D0-12276159D8C9}" type="presParOf" srcId="{2CDA1DCB-B9F9-4A50-988C-DD08A9CE3EC9}" destId="{3E4CFFF9-FD55-47C7-9E6D-F0C6A9412ADB}" srcOrd="0" destOrd="0" presId="urn:microsoft.com/office/officeart/2005/8/layout/hierarchy2"/>
    <dgm:cxn modelId="{7E8CAB73-D2C6-43C0-8A54-57CA93F2452A}" type="presParOf" srcId="{2CDA1DCB-B9F9-4A50-988C-DD08A9CE3EC9}" destId="{1F504D06-2833-4921-BF41-19F5946FA07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100B0-BEA2-EF4E-B96F-BE1A20E0FCFD}">
      <dsp:nvSpPr>
        <dsp:cNvPr id="0" name=""/>
        <dsp:cNvSpPr/>
      </dsp:nvSpPr>
      <dsp:spPr>
        <a:xfrm>
          <a:off x="5357"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Read </a:t>
          </a:r>
        </a:p>
      </dsp:txBody>
      <dsp:txXfrm>
        <a:off x="26098" y="20741"/>
        <a:ext cx="1559908" cy="666662"/>
      </dsp:txXfrm>
    </dsp:sp>
    <dsp:sp modelId="{5AC508E0-8A4A-5345-9691-975E5B6FF200}">
      <dsp:nvSpPr>
        <dsp:cNvPr id="0" name=""/>
        <dsp:cNvSpPr/>
      </dsp:nvSpPr>
      <dsp:spPr>
        <a:xfrm>
          <a:off x="1766887" y="155499"/>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234928"/>
        <a:ext cx="237646" cy="238286"/>
      </dsp:txXfrm>
    </dsp:sp>
    <dsp:sp modelId="{58C9AA6A-79FC-EE40-8C8A-A3D235EB1ECF}">
      <dsp:nvSpPr>
        <dsp:cNvPr id="0" name=""/>
        <dsp:cNvSpPr/>
      </dsp:nvSpPr>
      <dsp:spPr>
        <a:xfrm>
          <a:off x="2247304"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Process</a:t>
          </a:r>
        </a:p>
      </dsp:txBody>
      <dsp:txXfrm>
        <a:off x="2268045" y="20741"/>
        <a:ext cx="1559908" cy="666662"/>
      </dsp:txXfrm>
    </dsp:sp>
    <dsp:sp modelId="{139A1861-EC78-A848-8641-E11DB171028B}">
      <dsp:nvSpPr>
        <dsp:cNvPr id="0" name=""/>
        <dsp:cNvSpPr/>
      </dsp:nvSpPr>
      <dsp:spPr>
        <a:xfrm>
          <a:off x="4008834" y="155499"/>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234928"/>
        <a:ext cx="237646" cy="238286"/>
      </dsp:txXfrm>
    </dsp:sp>
    <dsp:sp modelId="{D2403EA3-DA61-F64B-B4A6-AA57D2518F16}">
      <dsp:nvSpPr>
        <dsp:cNvPr id="0" name=""/>
        <dsp:cNvSpPr/>
      </dsp:nvSpPr>
      <dsp:spPr>
        <a:xfrm>
          <a:off x="4489251" y="0"/>
          <a:ext cx="1601390" cy="7081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Output</a:t>
          </a:r>
        </a:p>
      </dsp:txBody>
      <dsp:txXfrm>
        <a:off x="4509992" y="20741"/>
        <a:ext cx="1559908" cy="666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64B2-AA1B-4610-90F2-2585F0A6A46F}">
      <dsp:nvSpPr>
        <dsp:cNvPr id="0" name=""/>
        <dsp:cNvSpPr/>
      </dsp:nvSpPr>
      <dsp:spPr>
        <a:xfrm>
          <a:off x="0"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my-project</a:t>
          </a:r>
        </a:p>
      </dsp:txBody>
      <dsp:txXfrm>
        <a:off x="11828" y="772774"/>
        <a:ext cx="784046" cy="380195"/>
      </dsp:txXfrm>
    </dsp:sp>
    <dsp:sp modelId="{27E9DFBA-38D9-4890-81CD-E6DD6F1BD76C}">
      <dsp:nvSpPr>
        <dsp:cNvPr id="0" name=""/>
        <dsp:cNvSpPr/>
      </dsp:nvSpPr>
      <dsp:spPr>
        <a:xfrm>
          <a:off x="807702" y="953434"/>
          <a:ext cx="169821" cy="18874"/>
        </a:xfrm>
        <a:custGeom>
          <a:avLst/>
          <a:gdLst/>
          <a:ahLst/>
          <a:cxnLst/>
          <a:rect l="0" t="0" r="0" b="0"/>
          <a:pathLst>
            <a:path>
              <a:moveTo>
                <a:pt x="0" y="9437"/>
              </a:moveTo>
              <a:lnTo>
                <a:pt x="169821"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88367" y="958626"/>
        <a:ext cx="8491" cy="8491"/>
      </dsp:txXfrm>
    </dsp:sp>
    <dsp:sp modelId="{CD21181F-0FF4-4082-92C6-4A9B73A74EDB}">
      <dsp:nvSpPr>
        <dsp:cNvPr id="0" name=""/>
        <dsp:cNvSpPr/>
      </dsp:nvSpPr>
      <dsp:spPr>
        <a:xfrm>
          <a:off x="977523" y="760946"/>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docs</a:t>
          </a:r>
        </a:p>
      </dsp:txBody>
      <dsp:txXfrm>
        <a:off x="989351" y="772774"/>
        <a:ext cx="784046" cy="380195"/>
      </dsp:txXfrm>
    </dsp:sp>
    <dsp:sp modelId="{22C8D88C-9200-449A-95CA-C6C951FF9EFA}">
      <dsp:nvSpPr>
        <dsp:cNvPr id="0" name=""/>
        <dsp:cNvSpPr/>
      </dsp:nvSpPr>
      <dsp:spPr>
        <a:xfrm rot="21291743">
          <a:off x="1784263" y="931998"/>
          <a:ext cx="478768" cy="18874"/>
        </a:xfrm>
        <a:custGeom>
          <a:avLst/>
          <a:gdLst/>
          <a:ahLst/>
          <a:cxnLst/>
          <a:rect l="0" t="0" r="0" b="0"/>
          <a:pathLst>
            <a:path>
              <a:moveTo>
                <a:pt x="0" y="9437"/>
              </a:moveTo>
              <a:lnTo>
                <a:pt x="478768"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1678" y="929466"/>
        <a:ext cx="23938" cy="23938"/>
      </dsp:txXfrm>
    </dsp:sp>
    <dsp:sp modelId="{15AA3F71-DF63-44F2-A3BA-35AE6A6DBF7D}">
      <dsp:nvSpPr>
        <dsp:cNvPr id="0" name=""/>
        <dsp:cNvSpPr/>
      </dsp:nvSpPr>
      <dsp:spPr>
        <a:xfrm>
          <a:off x="2262069" y="718073"/>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README.md</a:t>
          </a:r>
          <a:endParaRPr lang="en-US" sz="800" kern="1200" dirty="0"/>
        </a:p>
      </dsp:txBody>
      <dsp:txXfrm>
        <a:off x="2273897" y="729901"/>
        <a:ext cx="784046" cy="380195"/>
      </dsp:txXfrm>
    </dsp:sp>
    <dsp:sp modelId="{DF8ACA11-A784-4636-BE9F-ADD52C706CBC}">
      <dsp:nvSpPr>
        <dsp:cNvPr id="0" name=""/>
        <dsp:cNvSpPr/>
      </dsp:nvSpPr>
      <dsp:spPr>
        <a:xfrm rot="2156824">
          <a:off x="1730051" y="1123510"/>
          <a:ext cx="579437" cy="18874"/>
        </a:xfrm>
        <a:custGeom>
          <a:avLst/>
          <a:gdLst/>
          <a:ahLst/>
          <a:cxnLst/>
          <a:rect l="0" t="0" r="0" b="0"/>
          <a:pathLst>
            <a:path>
              <a:moveTo>
                <a:pt x="0" y="9437"/>
              </a:moveTo>
              <a:lnTo>
                <a:pt x="579437"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5283" y="1118461"/>
        <a:ext cx="28971" cy="28971"/>
      </dsp:txXfrm>
    </dsp:sp>
    <dsp:sp modelId="{2CE1C545-78E0-47B5-8C72-53A9EE24CD60}">
      <dsp:nvSpPr>
        <dsp:cNvPr id="0" name=""/>
        <dsp:cNvSpPr/>
      </dsp:nvSpPr>
      <dsp:spPr>
        <a:xfrm>
          <a:off x="2254314" y="1101097"/>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README.html</a:t>
          </a:r>
          <a:endParaRPr lang="en-US" sz="800" kern="1200" dirty="0"/>
        </a:p>
      </dsp:txBody>
      <dsp:txXfrm>
        <a:off x="2266142" y="1112925"/>
        <a:ext cx="784046" cy="380195"/>
      </dsp:txXfrm>
    </dsp:sp>
    <dsp:sp modelId="{37DFA971-3BDD-4614-B3F4-FCCCA928E801}">
      <dsp:nvSpPr>
        <dsp:cNvPr id="0" name=""/>
        <dsp:cNvSpPr/>
      </dsp:nvSpPr>
      <dsp:spPr>
        <a:xfrm rot="4512488">
          <a:off x="560032" y="1274992"/>
          <a:ext cx="665160" cy="18874"/>
        </a:xfrm>
        <a:custGeom>
          <a:avLst/>
          <a:gdLst/>
          <a:ahLst/>
          <a:cxnLst/>
          <a:rect l="0" t="0" r="0" b="0"/>
          <a:pathLst>
            <a:path>
              <a:moveTo>
                <a:pt x="0" y="9437"/>
              </a:moveTo>
              <a:lnTo>
                <a:pt x="665160" y="94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75983" y="1267801"/>
        <a:ext cx="33258" cy="33258"/>
      </dsp:txXfrm>
    </dsp:sp>
    <dsp:sp modelId="{250F3298-E4AA-4904-A12B-AAC232EBAA5C}">
      <dsp:nvSpPr>
        <dsp:cNvPr id="0" name=""/>
        <dsp:cNvSpPr/>
      </dsp:nvSpPr>
      <dsp:spPr>
        <a:xfrm>
          <a:off x="977523" y="1404062"/>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src</a:t>
          </a:r>
          <a:endParaRPr lang="en-US" sz="800" kern="1200" dirty="0"/>
        </a:p>
      </dsp:txBody>
      <dsp:txXfrm>
        <a:off x="989351" y="1415890"/>
        <a:ext cx="784046" cy="380195"/>
      </dsp:txXfrm>
    </dsp:sp>
    <dsp:sp modelId="{500CC38C-370D-4E38-962F-8E689C001DB3}">
      <dsp:nvSpPr>
        <dsp:cNvPr id="0" name=""/>
        <dsp:cNvSpPr/>
      </dsp:nvSpPr>
      <dsp:spPr>
        <a:xfrm rot="1095096">
          <a:off x="1773018" y="1672543"/>
          <a:ext cx="485280" cy="18874"/>
        </a:xfrm>
        <a:custGeom>
          <a:avLst/>
          <a:gdLst/>
          <a:ahLst/>
          <a:cxnLst/>
          <a:rect l="0" t="0" r="0" b="0"/>
          <a:pathLst>
            <a:path>
              <a:moveTo>
                <a:pt x="0" y="9437"/>
              </a:moveTo>
              <a:lnTo>
                <a:pt x="485280"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03526" y="1669848"/>
        <a:ext cx="24264" cy="24264"/>
      </dsp:txXfrm>
    </dsp:sp>
    <dsp:sp modelId="{88EDACE5-21AE-4482-B8C7-116CF3A27E99}">
      <dsp:nvSpPr>
        <dsp:cNvPr id="0" name=""/>
        <dsp:cNvSpPr/>
      </dsp:nvSpPr>
      <dsp:spPr>
        <a:xfrm>
          <a:off x="2246091" y="155604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main.py</a:t>
          </a:r>
          <a:endParaRPr lang="en-US" sz="800" kern="1200" dirty="0"/>
        </a:p>
      </dsp:txBody>
      <dsp:txXfrm>
        <a:off x="2257919" y="1567876"/>
        <a:ext cx="784046" cy="380195"/>
      </dsp:txXfrm>
    </dsp:sp>
    <dsp:sp modelId="{5B061652-2171-4D39-8BCD-A835674795F1}">
      <dsp:nvSpPr>
        <dsp:cNvPr id="0" name=""/>
        <dsp:cNvSpPr/>
      </dsp:nvSpPr>
      <dsp:spPr>
        <a:xfrm rot="2929860">
          <a:off x="1666828" y="1857368"/>
          <a:ext cx="692951" cy="18874"/>
        </a:xfrm>
        <a:custGeom>
          <a:avLst/>
          <a:gdLst/>
          <a:ahLst/>
          <a:cxnLst/>
          <a:rect l="0" t="0" r="0" b="0"/>
          <a:pathLst>
            <a:path>
              <a:moveTo>
                <a:pt x="0" y="9437"/>
              </a:moveTo>
              <a:lnTo>
                <a:pt x="69295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95980" y="1849481"/>
        <a:ext cx="34647" cy="34647"/>
      </dsp:txXfrm>
    </dsp:sp>
    <dsp:sp modelId="{11F686DE-25FA-4C6B-B5BD-0426FD435EBF}">
      <dsp:nvSpPr>
        <dsp:cNvPr id="0" name=""/>
        <dsp:cNvSpPr/>
      </dsp:nvSpPr>
      <dsp:spPr>
        <a:xfrm>
          <a:off x="2241382" y="1925697"/>
          <a:ext cx="782970"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cleandata.py</a:t>
          </a:r>
          <a:endParaRPr lang="en-US" sz="800" kern="1200" dirty="0"/>
        </a:p>
      </dsp:txBody>
      <dsp:txXfrm>
        <a:off x="2253210" y="1937525"/>
        <a:ext cx="759314" cy="380195"/>
      </dsp:txXfrm>
    </dsp:sp>
    <dsp:sp modelId="{4D73C71E-89F8-46D7-ABCD-94CC477E1629}">
      <dsp:nvSpPr>
        <dsp:cNvPr id="0" name=""/>
        <dsp:cNvSpPr/>
      </dsp:nvSpPr>
      <dsp:spPr>
        <a:xfrm rot="3804751">
          <a:off x="1503703" y="2052262"/>
          <a:ext cx="1019201" cy="18874"/>
        </a:xfrm>
        <a:custGeom>
          <a:avLst/>
          <a:gdLst/>
          <a:ahLst/>
          <a:cxnLst/>
          <a:rect l="0" t="0" r="0" b="0"/>
          <a:pathLst>
            <a:path>
              <a:moveTo>
                <a:pt x="0" y="9437"/>
              </a:moveTo>
              <a:lnTo>
                <a:pt x="1019201"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7824" y="2036219"/>
        <a:ext cx="50960" cy="50960"/>
      </dsp:txXfrm>
    </dsp:sp>
    <dsp:sp modelId="{2370C263-D04C-4203-963B-8F5DE028DD68}">
      <dsp:nvSpPr>
        <dsp:cNvPr id="0" name=""/>
        <dsp:cNvSpPr/>
      </dsp:nvSpPr>
      <dsp:spPr>
        <a:xfrm>
          <a:off x="2241382" y="2315485"/>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EDA.py</a:t>
          </a:r>
          <a:endParaRPr lang="en-US" sz="800" kern="1200" dirty="0"/>
        </a:p>
      </dsp:txBody>
      <dsp:txXfrm>
        <a:off x="2253210" y="2327313"/>
        <a:ext cx="784046" cy="380195"/>
      </dsp:txXfrm>
    </dsp:sp>
    <dsp:sp modelId="{58F4492D-8348-40AC-AEC6-55C7C3535C7C}">
      <dsp:nvSpPr>
        <dsp:cNvPr id="0" name=""/>
        <dsp:cNvSpPr/>
      </dsp:nvSpPr>
      <dsp:spPr>
        <a:xfrm rot="4240874">
          <a:off x="1323876" y="2247159"/>
          <a:ext cx="1378855" cy="18874"/>
        </a:xfrm>
        <a:custGeom>
          <a:avLst/>
          <a:gdLst/>
          <a:ahLst/>
          <a:cxnLst/>
          <a:rect l="0" t="0" r="0" b="0"/>
          <a:pathLst>
            <a:path>
              <a:moveTo>
                <a:pt x="0" y="9437"/>
              </a:moveTo>
              <a:lnTo>
                <a:pt x="1378855" y="94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78832" y="2222124"/>
        <a:ext cx="68942" cy="68942"/>
      </dsp:txXfrm>
    </dsp:sp>
    <dsp:sp modelId="{3E4CFFF9-FD55-47C7-9E6D-F0C6A9412ADB}">
      <dsp:nvSpPr>
        <dsp:cNvPr id="0" name=""/>
        <dsp:cNvSpPr/>
      </dsp:nvSpPr>
      <dsp:spPr>
        <a:xfrm>
          <a:off x="2241382" y="2705278"/>
          <a:ext cx="807702" cy="403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err="1"/>
            <a:t>ML_models.py</a:t>
          </a:r>
          <a:endParaRPr lang="en-US" sz="800" kern="1200" dirty="0"/>
        </a:p>
      </dsp:txBody>
      <dsp:txXfrm>
        <a:off x="2253210" y="2717106"/>
        <a:ext cx="784046" cy="380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2/25/22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Zipf’s</a:t>
            </a:r>
            <a:r>
              <a:rPr lang="en-US" dirty="0"/>
              <a:t> Law:  the frequency of any word is inversely proportional to its rank in the frequency table. Thus the most frequent word will occur approximately twice as often as the second most frequent word, three times as often as the third most frequent word, etc. </a:t>
            </a:r>
          </a:p>
        </p:txBody>
      </p:sp>
      <p:sp>
        <p:nvSpPr>
          <p:cNvPr id="4" name="Slide Number Placeholder 3"/>
          <p:cNvSpPr>
            <a:spLocks noGrp="1"/>
          </p:cNvSpPr>
          <p:nvPr>
            <p:ph type="sldNum" sz="quarter" idx="5"/>
          </p:nvPr>
        </p:nvSpPr>
        <p:spPr/>
        <p:txBody>
          <a:bodyPr/>
          <a:lstStyle/>
          <a:p>
            <a:fld id="{A5B2E1FE-4189-4379-96FB-81743B5C961D}" type="slidenum">
              <a:rPr lang="en-US" smtClean="0"/>
              <a:t>8</a:t>
            </a:fld>
            <a:endParaRPr lang="en-US"/>
          </a:p>
        </p:txBody>
      </p:sp>
    </p:spTree>
    <p:extLst>
      <p:ext uri="{BB962C8B-B14F-4D97-AF65-F5344CB8AC3E}">
        <p14:creationId xmlns:p14="http://schemas.microsoft.com/office/powerpoint/2010/main" val="99748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requires getting a token</a:t>
            </a:r>
          </a:p>
          <a:p>
            <a:r>
              <a:rPr lang="en-US" dirty="0"/>
              <a:t>https://</a:t>
            </a:r>
            <a:r>
              <a:rPr lang="en-US" dirty="0" err="1"/>
              <a:t>ginnyfahs.medium.com</a:t>
            </a:r>
            <a:r>
              <a:rPr lang="en-US" dirty="0"/>
              <a:t>/github-error-authentication-failed-from-command-line-3a545bfd0ca8</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30</a:t>
            </a:fld>
            <a:endParaRPr lang="en-US"/>
          </a:p>
        </p:txBody>
      </p:sp>
    </p:spTree>
    <p:extLst>
      <p:ext uri="{BB962C8B-B14F-4D97-AF65-F5344CB8AC3E}">
        <p14:creationId xmlns:p14="http://schemas.microsoft.com/office/powerpoint/2010/main" val="392493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46</a:t>
            </a:fld>
            <a:endParaRPr lang="en-US"/>
          </a:p>
        </p:txBody>
      </p:sp>
    </p:spTree>
    <p:extLst>
      <p:ext uri="{BB962C8B-B14F-4D97-AF65-F5344CB8AC3E}">
        <p14:creationId xmlns:p14="http://schemas.microsoft.com/office/powerpoint/2010/main" val="1998183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2/25/22</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2/25/22</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2/25/22</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2/25/22</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2/25/22</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2/25/22</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2/25/22</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2/25/22</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2/25/22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wcarpentry/windows-installer"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docs.github.com/en/pull-requests/collaborating-with-pull-requests/addressing-merge-conflicts/resolving-a-merge-conflict-using-the-command-lin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think-like-a-git.net/" TargetMode="External"/><Relationship Id="rId2" Type="http://schemas.openxmlformats.org/officeDocument/2006/relationships/hyperlink" Target="http://book.git-scm.com/book/en/v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Zipf%27s_law"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p:txBody>
          <a:bodyPr/>
          <a:lstStyle/>
          <a:p>
            <a:r>
              <a:rPr lang="en-US" dirty="0"/>
              <a:t>Dr. Ergun </a:t>
            </a:r>
            <a:r>
              <a:rPr lang="en-US" dirty="0" err="1"/>
              <a:t>Simsek</a:t>
            </a:r>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a:bodyPr>
          <a:lstStyle/>
          <a:p>
            <a:r>
              <a:rPr lang="en-US" dirty="0"/>
              <a:t>DATA 601 –Make and Git</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046E-944E-F24B-BFBC-56DE41C60678}"/>
              </a:ext>
            </a:extLst>
          </p:cNvPr>
          <p:cNvSpPr>
            <a:spLocks noGrp="1"/>
          </p:cNvSpPr>
          <p:nvPr>
            <p:ph type="title"/>
          </p:nvPr>
        </p:nvSpPr>
        <p:spPr/>
        <p:txBody>
          <a:bodyPr/>
          <a:lstStyle/>
          <a:p>
            <a:r>
              <a:rPr lang="en-US" dirty="0"/>
              <a:t>Phony Targets</a:t>
            </a:r>
          </a:p>
        </p:txBody>
      </p:sp>
      <p:sp>
        <p:nvSpPr>
          <p:cNvPr id="3" name="Content Placeholder 2">
            <a:extLst>
              <a:ext uri="{FF2B5EF4-FFF2-40B4-BE49-F238E27FC236}">
                <a16:creationId xmlns:a16="http://schemas.microsoft.com/office/drawing/2014/main" id="{A4CD3066-4EBE-A345-9327-5428E913D3DA}"/>
              </a:ext>
            </a:extLst>
          </p:cNvPr>
          <p:cNvSpPr>
            <a:spLocks noGrp="1"/>
          </p:cNvSpPr>
          <p:nvPr>
            <p:ph idx="1"/>
          </p:nvPr>
        </p:nvSpPr>
        <p:spPr>
          <a:xfrm>
            <a:off x="457200" y="732865"/>
            <a:ext cx="8229600" cy="4163225"/>
          </a:xfrm>
        </p:spPr>
        <p:txBody>
          <a:bodyPr>
            <a:normAutofit fontScale="92500" lnSpcReduction="20000"/>
          </a:bodyPr>
          <a:lstStyle/>
          <a:p>
            <a:r>
              <a:rPr lang="en-US" dirty="0"/>
              <a:t>Suppose we only care about the “</a:t>
            </a:r>
            <a:r>
              <a:rPr lang="en-US" dirty="0" err="1"/>
              <a:t>results.txt</a:t>
            </a:r>
            <a:r>
              <a:rPr lang="en-US" dirty="0"/>
              <a:t>”, hence we want to remove all our data files *.</a:t>
            </a:r>
            <a:r>
              <a:rPr lang="en-US" dirty="0" err="1"/>
              <a:t>dat</a:t>
            </a:r>
            <a:r>
              <a:rPr lang="en-US" dirty="0"/>
              <a:t>, when we are done with counting</a:t>
            </a:r>
          </a:p>
          <a:p>
            <a:r>
              <a:rPr lang="en-US" dirty="0"/>
              <a:t>We can introduce a new target “clean,” and associated cleaning rule, to the end of our </a:t>
            </a:r>
            <a:r>
              <a:rPr lang="en-US" dirty="0" err="1"/>
              <a:t>Makefile</a:t>
            </a:r>
            <a:r>
              <a:rPr lang="en-US" dirty="0"/>
              <a:t>. </a:t>
            </a:r>
          </a:p>
          <a:p>
            <a:endParaRPr lang="en-US" dirty="0"/>
          </a:p>
          <a:p>
            <a:endParaRPr lang="en-US" dirty="0"/>
          </a:p>
          <a:p>
            <a:endParaRPr lang="en-US" dirty="0"/>
          </a:p>
          <a:p>
            <a:endParaRPr lang="en-US" dirty="0"/>
          </a:p>
          <a:p>
            <a:r>
              <a:rPr lang="en-US" dirty="0"/>
              <a:t>Here, the target “clean” is “.PHONY” in the sense that it doesn’t refer to a name of file. it is just a name for a recipe to be executed when you make an explicit request.</a:t>
            </a:r>
          </a:p>
          <a:p>
            <a:endParaRPr lang="en-US" dirty="0"/>
          </a:p>
          <a:p>
            <a:r>
              <a:rPr lang="en-US" dirty="0"/>
              <a:t>-f: ignore non-existing files</a:t>
            </a:r>
          </a:p>
          <a:p>
            <a:endParaRPr lang="en-US" dirty="0"/>
          </a:p>
          <a:p>
            <a:endParaRPr lang="en-US" dirty="0"/>
          </a:p>
        </p:txBody>
      </p:sp>
      <p:pic>
        <p:nvPicPr>
          <p:cNvPr id="5" name="Picture 4">
            <a:extLst>
              <a:ext uri="{FF2B5EF4-FFF2-40B4-BE49-F238E27FC236}">
                <a16:creationId xmlns:a16="http://schemas.microsoft.com/office/drawing/2014/main" id="{C9494949-B3DF-9541-ADDD-C6428AE828A4}"/>
              </a:ext>
            </a:extLst>
          </p:cNvPr>
          <p:cNvPicPr>
            <a:picLocks noChangeAspect="1"/>
          </p:cNvPicPr>
          <p:nvPr/>
        </p:nvPicPr>
        <p:blipFill>
          <a:blip r:embed="rId2"/>
          <a:stretch>
            <a:fillRect/>
          </a:stretch>
        </p:blipFill>
        <p:spPr>
          <a:xfrm>
            <a:off x="3102826" y="2230277"/>
            <a:ext cx="1905000" cy="584200"/>
          </a:xfrm>
          <a:prstGeom prst="rect">
            <a:avLst/>
          </a:prstGeom>
        </p:spPr>
      </p:pic>
    </p:spTree>
    <p:extLst>
      <p:ext uri="{BB962C8B-B14F-4D97-AF65-F5344CB8AC3E}">
        <p14:creationId xmlns:p14="http://schemas.microsoft.com/office/powerpoint/2010/main" val="275990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57F3-10A4-ED4A-8B74-06F4924B2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0EACE4-25C3-C643-82F7-363E472A2BA4}"/>
              </a:ext>
            </a:extLst>
          </p:cNvPr>
          <p:cNvSpPr>
            <a:spLocks noGrp="1"/>
          </p:cNvSpPr>
          <p:nvPr>
            <p:ph idx="1"/>
          </p:nvPr>
        </p:nvSpPr>
        <p:spPr>
          <a:xfrm>
            <a:off x="168086" y="905144"/>
            <a:ext cx="8975913" cy="3861758"/>
          </a:xfrm>
        </p:spPr>
        <p:txBody>
          <a:bodyPr>
            <a:normAutofit fontScale="85000" lnSpcReduction="20000"/>
          </a:bodyPr>
          <a:lstStyle/>
          <a:p>
            <a:pPr marL="0" indent="0">
              <a:buNone/>
            </a:pPr>
            <a:r>
              <a:rPr lang="en-US" dirty="0">
                <a:latin typeface="Courier" pitchFamily="2" charset="0"/>
              </a:rPr>
              <a:t>$ make</a:t>
            </a:r>
          </a:p>
          <a:p>
            <a:pPr marL="0" indent="0">
              <a:buNone/>
            </a:pPr>
            <a:r>
              <a:rPr lang="en-US" dirty="0">
                <a:latin typeface="Courier" pitchFamily="2" charset="0"/>
              </a:rPr>
              <a:t>python ../</a:t>
            </a:r>
            <a:r>
              <a:rPr lang="en-US" dirty="0" err="1">
                <a:latin typeface="Courier" pitchFamily="2" charset="0"/>
              </a:rPr>
              <a:t>countwords.py</a:t>
            </a:r>
            <a:r>
              <a:rPr lang="en-US" dirty="0">
                <a:latin typeface="Courier" pitchFamily="2" charset="0"/>
              </a:rPr>
              <a:t> ../books/</a:t>
            </a:r>
            <a:r>
              <a:rPr lang="en-US" dirty="0" err="1">
                <a:latin typeface="Courier" pitchFamily="2" charset="0"/>
              </a:rPr>
              <a:t>abyss.txt</a:t>
            </a:r>
            <a:r>
              <a:rPr lang="en-US" dirty="0">
                <a:latin typeface="Courier" pitchFamily="2" charset="0"/>
              </a:rPr>
              <a:t> </a:t>
            </a:r>
            <a:r>
              <a:rPr lang="en-US" dirty="0" err="1">
                <a:latin typeface="Courier" pitchFamily="2" charset="0"/>
              </a:rPr>
              <a:t>abyss.dat</a:t>
            </a:r>
            <a:endParaRPr lang="en-US" dirty="0">
              <a:latin typeface="Courier" pitchFamily="2" charset="0"/>
            </a:endParaRPr>
          </a:p>
          <a:p>
            <a:pPr marL="0" indent="0">
              <a:buNone/>
            </a:pPr>
            <a:endParaRPr lang="en-US" dirty="0">
              <a:latin typeface="Courier" pitchFamily="2" charset="0"/>
            </a:endParaRPr>
          </a:p>
          <a:p>
            <a:pPr marL="0" indent="0">
              <a:buNone/>
            </a:pPr>
            <a:r>
              <a:rPr lang="en-US" dirty="0">
                <a:latin typeface="Courier" pitchFamily="2" charset="0"/>
              </a:rPr>
              <a:t>$ ls</a:t>
            </a:r>
          </a:p>
          <a:p>
            <a:pPr marL="0" indent="0">
              <a:buNone/>
            </a:pPr>
            <a:r>
              <a:rPr lang="en-US" dirty="0" err="1">
                <a:latin typeface="Courier" pitchFamily="2" charset="0"/>
              </a:rPr>
              <a:t>abyss.dat</a:t>
            </a:r>
            <a:r>
              <a:rPr lang="en-US" dirty="0">
                <a:latin typeface="Courier" pitchFamily="2" charset="0"/>
              </a:rPr>
              <a:t> </a:t>
            </a:r>
            <a:r>
              <a:rPr lang="en-US" dirty="0" err="1">
                <a:latin typeface="Courier" pitchFamily="2" charset="0"/>
              </a:rPr>
              <a:t>isles.dat</a:t>
            </a:r>
            <a:r>
              <a:rPr lang="en-US" dirty="0">
                <a:latin typeface="Courier" pitchFamily="2" charset="0"/>
              </a:rPr>
              <a:t> </a:t>
            </a:r>
            <a:r>
              <a:rPr lang="en-US" dirty="0" err="1">
                <a:latin typeface="Courier" pitchFamily="2" charset="0"/>
              </a:rPr>
              <a:t>makefile</a:t>
            </a:r>
            <a:endParaRPr lang="en-US" dirty="0">
              <a:latin typeface="Courier" pitchFamily="2" charset="0"/>
            </a:endParaRPr>
          </a:p>
          <a:p>
            <a:pPr marL="0" indent="0">
              <a:buNone/>
            </a:pPr>
            <a:endParaRPr lang="en-US" dirty="0">
              <a:latin typeface="Courier" pitchFamily="2" charset="0"/>
            </a:endParaRPr>
          </a:p>
          <a:p>
            <a:pPr marL="0" indent="0">
              <a:buNone/>
            </a:pPr>
            <a:r>
              <a:rPr lang="en-US" dirty="0">
                <a:latin typeface="Courier" pitchFamily="2" charset="0"/>
              </a:rPr>
              <a:t>$ make clean</a:t>
            </a:r>
          </a:p>
          <a:p>
            <a:pPr marL="0" indent="0">
              <a:buNone/>
            </a:pPr>
            <a:r>
              <a:rPr lang="en-US" dirty="0" err="1">
                <a:latin typeface="Courier" pitchFamily="2" charset="0"/>
              </a:rPr>
              <a:t>rm</a:t>
            </a:r>
            <a:r>
              <a:rPr lang="en-US" dirty="0">
                <a:latin typeface="Courier" pitchFamily="2" charset="0"/>
              </a:rPr>
              <a:t> -f *.</a:t>
            </a:r>
            <a:r>
              <a:rPr lang="en-US" dirty="0" err="1">
                <a:latin typeface="Courier" pitchFamily="2" charset="0"/>
              </a:rPr>
              <a:t>dat</a:t>
            </a:r>
            <a:endParaRPr lang="en-US" dirty="0">
              <a:latin typeface="Courier" pitchFamily="2" charset="0"/>
            </a:endParaRPr>
          </a:p>
          <a:p>
            <a:pPr marL="0" indent="0">
              <a:buNone/>
            </a:pPr>
            <a:endParaRPr lang="en-US" dirty="0">
              <a:latin typeface="Courier" pitchFamily="2" charset="0"/>
            </a:endParaRPr>
          </a:p>
          <a:p>
            <a:pPr marL="0" indent="0">
              <a:buNone/>
            </a:pPr>
            <a:r>
              <a:rPr lang="en-US" dirty="0">
                <a:latin typeface="Courier" pitchFamily="2" charset="0"/>
              </a:rPr>
              <a:t>$ ls</a:t>
            </a:r>
          </a:p>
          <a:p>
            <a:pPr marL="0" indent="0">
              <a:buNone/>
            </a:pPr>
            <a:r>
              <a:rPr lang="en-US" dirty="0" err="1">
                <a:latin typeface="Courier" pitchFamily="2" charset="0"/>
              </a:rPr>
              <a:t>makefile</a:t>
            </a:r>
            <a:endParaRPr lang="en-US" dirty="0">
              <a:latin typeface="Courier" pitchFamily="2" charset="0"/>
            </a:endParaRPr>
          </a:p>
          <a:p>
            <a:pPr marL="0" indent="0">
              <a:buNone/>
            </a:pPr>
            <a:r>
              <a:rPr lang="en-US" dirty="0">
                <a:latin typeface="Courier" pitchFamily="2" charset="0"/>
              </a:rPr>
              <a:t> </a:t>
            </a:r>
          </a:p>
          <a:p>
            <a:pPr marL="0" indent="0">
              <a:buNone/>
            </a:pPr>
            <a:endParaRPr lang="en-US" dirty="0">
              <a:latin typeface="Courier" pitchFamily="2" charset="0"/>
            </a:endParaRPr>
          </a:p>
        </p:txBody>
      </p:sp>
      <p:sp>
        <p:nvSpPr>
          <p:cNvPr id="4" name="Rectangle 3">
            <a:extLst>
              <a:ext uri="{FF2B5EF4-FFF2-40B4-BE49-F238E27FC236}">
                <a16:creationId xmlns:a16="http://schemas.microsoft.com/office/drawing/2014/main" id="{0B8C16BD-BDC6-2E44-9249-6508740C7C4F}"/>
              </a:ext>
            </a:extLst>
          </p:cNvPr>
          <p:cNvSpPr/>
          <p:nvPr/>
        </p:nvSpPr>
        <p:spPr>
          <a:xfrm>
            <a:off x="168086" y="905144"/>
            <a:ext cx="8803636" cy="327308"/>
          </a:xfrm>
          <a:prstGeom prst="rect">
            <a:avLst/>
          </a:prstGeom>
          <a:solidFill>
            <a:srgbClr val="FFC0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 input</a:t>
            </a:r>
          </a:p>
        </p:txBody>
      </p:sp>
      <p:sp>
        <p:nvSpPr>
          <p:cNvPr id="5" name="Rectangle 4">
            <a:extLst>
              <a:ext uri="{FF2B5EF4-FFF2-40B4-BE49-F238E27FC236}">
                <a16:creationId xmlns:a16="http://schemas.microsoft.com/office/drawing/2014/main" id="{C0BA5AB5-4555-DA43-BA58-7417CEA9195A}"/>
              </a:ext>
            </a:extLst>
          </p:cNvPr>
          <p:cNvSpPr/>
          <p:nvPr/>
        </p:nvSpPr>
        <p:spPr>
          <a:xfrm>
            <a:off x="254224" y="1834512"/>
            <a:ext cx="8803636" cy="327308"/>
          </a:xfrm>
          <a:prstGeom prst="rect">
            <a:avLst/>
          </a:prstGeom>
          <a:solidFill>
            <a:srgbClr val="FFC0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 input</a:t>
            </a:r>
          </a:p>
        </p:txBody>
      </p:sp>
      <p:sp>
        <p:nvSpPr>
          <p:cNvPr id="6" name="Rectangle 5">
            <a:extLst>
              <a:ext uri="{FF2B5EF4-FFF2-40B4-BE49-F238E27FC236}">
                <a16:creationId xmlns:a16="http://schemas.microsoft.com/office/drawing/2014/main" id="{31BD1A84-0152-6041-B1AC-2CA72BE1DF09}"/>
              </a:ext>
            </a:extLst>
          </p:cNvPr>
          <p:cNvSpPr/>
          <p:nvPr/>
        </p:nvSpPr>
        <p:spPr>
          <a:xfrm>
            <a:off x="254224" y="2698873"/>
            <a:ext cx="8803636" cy="327308"/>
          </a:xfrm>
          <a:prstGeom prst="rect">
            <a:avLst/>
          </a:prstGeom>
          <a:solidFill>
            <a:srgbClr val="FFC0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 input</a:t>
            </a:r>
          </a:p>
        </p:txBody>
      </p:sp>
      <p:sp>
        <p:nvSpPr>
          <p:cNvPr id="7" name="Rectangle 6">
            <a:extLst>
              <a:ext uri="{FF2B5EF4-FFF2-40B4-BE49-F238E27FC236}">
                <a16:creationId xmlns:a16="http://schemas.microsoft.com/office/drawing/2014/main" id="{5BE5A9E0-DCA5-9348-9C36-6CB8408153D1}"/>
              </a:ext>
            </a:extLst>
          </p:cNvPr>
          <p:cNvSpPr/>
          <p:nvPr/>
        </p:nvSpPr>
        <p:spPr>
          <a:xfrm>
            <a:off x="207842" y="3603216"/>
            <a:ext cx="8803636" cy="327308"/>
          </a:xfrm>
          <a:prstGeom prst="rect">
            <a:avLst/>
          </a:prstGeom>
          <a:solidFill>
            <a:srgbClr val="FFC0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 input</a:t>
            </a:r>
          </a:p>
        </p:txBody>
      </p:sp>
    </p:spTree>
    <p:extLst>
      <p:ext uri="{BB962C8B-B14F-4D97-AF65-F5344CB8AC3E}">
        <p14:creationId xmlns:p14="http://schemas.microsoft.com/office/powerpoint/2010/main" val="340869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2A45-897E-0141-9129-86B7531028D4}"/>
              </a:ext>
            </a:extLst>
          </p:cNvPr>
          <p:cNvSpPr>
            <a:spLocks noGrp="1"/>
          </p:cNvSpPr>
          <p:nvPr>
            <p:ph type="title"/>
          </p:nvPr>
        </p:nvSpPr>
        <p:spPr/>
        <p:txBody>
          <a:bodyPr/>
          <a:lstStyle/>
          <a:p>
            <a:r>
              <a:rPr lang="en-US" dirty="0"/>
              <a:t>Multiple Targets </a:t>
            </a:r>
          </a:p>
        </p:txBody>
      </p:sp>
      <p:pic>
        <p:nvPicPr>
          <p:cNvPr id="4" name="Picture 3">
            <a:extLst>
              <a:ext uri="{FF2B5EF4-FFF2-40B4-BE49-F238E27FC236}">
                <a16:creationId xmlns:a16="http://schemas.microsoft.com/office/drawing/2014/main" id="{22638CB1-C325-7A40-8226-EA3138F351A0}"/>
              </a:ext>
            </a:extLst>
          </p:cNvPr>
          <p:cNvPicPr>
            <a:picLocks noChangeAspect="1"/>
          </p:cNvPicPr>
          <p:nvPr/>
        </p:nvPicPr>
        <p:blipFill>
          <a:blip r:embed="rId2"/>
          <a:stretch>
            <a:fillRect/>
          </a:stretch>
        </p:blipFill>
        <p:spPr>
          <a:xfrm>
            <a:off x="2021550" y="2490245"/>
            <a:ext cx="5054600" cy="2362200"/>
          </a:xfrm>
          <a:prstGeom prst="rect">
            <a:avLst/>
          </a:prstGeom>
        </p:spPr>
      </p:pic>
      <p:sp>
        <p:nvSpPr>
          <p:cNvPr id="5" name="Rectangle 4">
            <a:extLst>
              <a:ext uri="{FF2B5EF4-FFF2-40B4-BE49-F238E27FC236}">
                <a16:creationId xmlns:a16="http://schemas.microsoft.com/office/drawing/2014/main" id="{9AB958E6-073E-7042-A498-3E5C928C56D0}"/>
              </a:ext>
            </a:extLst>
          </p:cNvPr>
          <p:cNvSpPr/>
          <p:nvPr/>
        </p:nvSpPr>
        <p:spPr>
          <a:xfrm>
            <a:off x="92852" y="687987"/>
            <a:ext cx="9051148" cy="1631216"/>
          </a:xfrm>
          <a:prstGeom prst="rect">
            <a:avLst/>
          </a:prstGeom>
        </p:spPr>
        <p:txBody>
          <a:bodyPr wrap="square">
            <a:spAutoFit/>
          </a:bodyPr>
          <a:lstStyle/>
          <a:p>
            <a:r>
              <a:rPr lang="en-US" sz="2000" dirty="0">
                <a:latin typeface="CMR12"/>
              </a:rPr>
              <a:t>As the </a:t>
            </a:r>
            <a:r>
              <a:rPr lang="en-US" sz="2000" dirty="0" err="1">
                <a:latin typeface="CMTT12"/>
              </a:rPr>
              <a:t>Makefile</a:t>
            </a:r>
            <a:r>
              <a:rPr lang="en-US" sz="2000" dirty="0">
                <a:latin typeface="CMTT12"/>
              </a:rPr>
              <a:t> </a:t>
            </a:r>
            <a:r>
              <a:rPr lang="en-US" sz="2000" dirty="0">
                <a:latin typeface="CMR12"/>
              </a:rPr>
              <a:t>gets larger, there may be a variety of data file targets that we would like to be able to build all at once. </a:t>
            </a:r>
          </a:p>
          <a:p>
            <a:r>
              <a:rPr lang="en-US" sz="2000" dirty="0">
                <a:latin typeface="CMR12"/>
              </a:rPr>
              <a:t>One way of doing this would be with a phony target “</a:t>
            </a:r>
            <a:r>
              <a:rPr lang="en-US" sz="2000" dirty="0" err="1">
                <a:latin typeface="CMR12"/>
              </a:rPr>
              <a:t>dats</a:t>
            </a:r>
            <a:r>
              <a:rPr lang="en-US" sz="2000" dirty="0">
                <a:latin typeface="CMR12"/>
              </a:rPr>
              <a:t>” which depends on all of the targets we want to build. </a:t>
            </a:r>
          </a:p>
          <a:p>
            <a:r>
              <a:rPr lang="en-US" sz="2000" dirty="0">
                <a:latin typeface="CMR12"/>
              </a:rPr>
              <a:t>Let’s put the following at the beginning of the </a:t>
            </a:r>
            <a:r>
              <a:rPr lang="en-US" sz="2000" dirty="0" err="1">
                <a:latin typeface="CMTT12"/>
              </a:rPr>
              <a:t>Makefile</a:t>
            </a:r>
            <a:r>
              <a:rPr lang="en-US" sz="2000" dirty="0">
                <a:latin typeface="CMTT12"/>
              </a:rPr>
              <a:t> </a:t>
            </a:r>
            <a:r>
              <a:rPr lang="en-US" sz="2000" dirty="0">
                <a:latin typeface="CMR12"/>
              </a:rPr>
              <a:t>so that it is the default target. </a:t>
            </a:r>
            <a:endParaRPr lang="en-US" sz="2000" dirty="0"/>
          </a:p>
        </p:txBody>
      </p:sp>
    </p:spTree>
    <p:extLst>
      <p:ext uri="{BB962C8B-B14F-4D97-AF65-F5344CB8AC3E}">
        <p14:creationId xmlns:p14="http://schemas.microsoft.com/office/powerpoint/2010/main" val="23832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9784-E23C-8C49-AC25-4A86DACFAFE5}"/>
              </a:ext>
            </a:extLst>
          </p:cNvPr>
          <p:cNvSpPr>
            <a:spLocks noGrp="1"/>
          </p:cNvSpPr>
          <p:nvPr>
            <p:ph type="title"/>
          </p:nvPr>
        </p:nvSpPr>
        <p:spPr/>
        <p:txBody>
          <a:bodyPr/>
          <a:lstStyle/>
          <a:p>
            <a:r>
              <a:rPr lang="en-US" dirty="0"/>
              <a:t>Automation (Step 1)</a:t>
            </a:r>
          </a:p>
        </p:txBody>
      </p:sp>
      <p:pic>
        <p:nvPicPr>
          <p:cNvPr id="4" name="Picture 3">
            <a:extLst>
              <a:ext uri="{FF2B5EF4-FFF2-40B4-BE49-F238E27FC236}">
                <a16:creationId xmlns:a16="http://schemas.microsoft.com/office/drawing/2014/main" id="{630F138F-8F12-C241-9830-4A8CB849B5C5}"/>
              </a:ext>
            </a:extLst>
          </p:cNvPr>
          <p:cNvPicPr>
            <a:picLocks noChangeAspect="1"/>
          </p:cNvPicPr>
          <p:nvPr/>
        </p:nvPicPr>
        <p:blipFill>
          <a:blip r:embed="rId2"/>
          <a:stretch>
            <a:fillRect/>
          </a:stretch>
        </p:blipFill>
        <p:spPr>
          <a:xfrm>
            <a:off x="2890261" y="2819400"/>
            <a:ext cx="3149600" cy="2324100"/>
          </a:xfrm>
          <a:prstGeom prst="rect">
            <a:avLst/>
          </a:prstGeom>
        </p:spPr>
      </p:pic>
      <p:sp>
        <p:nvSpPr>
          <p:cNvPr id="5" name="TextBox 4">
            <a:extLst>
              <a:ext uri="{FF2B5EF4-FFF2-40B4-BE49-F238E27FC236}">
                <a16:creationId xmlns:a16="http://schemas.microsoft.com/office/drawing/2014/main" id="{279E522E-1B9B-774A-B95F-9D27B1C212C1}"/>
              </a:ext>
            </a:extLst>
          </p:cNvPr>
          <p:cNvSpPr txBox="1"/>
          <p:nvPr/>
        </p:nvSpPr>
        <p:spPr>
          <a:xfrm>
            <a:off x="532436" y="682906"/>
            <a:ext cx="7865251" cy="923330"/>
          </a:xfrm>
          <a:prstGeom prst="rect">
            <a:avLst/>
          </a:prstGeom>
          <a:noFill/>
        </p:spPr>
        <p:txBody>
          <a:bodyPr wrap="square" rtlCol="0">
            <a:spAutoFit/>
          </a:bodyPr>
          <a:lstStyle/>
          <a:p>
            <a:r>
              <a:rPr lang="en-US" dirty="0"/>
              <a:t>Automatic variables are reserved expressions for targets and dependencies to be used within rules. </a:t>
            </a:r>
          </a:p>
          <a:p>
            <a:endParaRPr lang="en-US" dirty="0"/>
          </a:p>
        </p:txBody>
      </p:sp>
      <p:pic>
        <p:nvPicPr>
          <p:cNvPr id="6" name="Picture 5">
            <a:extLst>
              <a:ext uri="{FF2B5EF4-FFF2-40B4-BE49-F238E27FC236}">
                <a16:creationId xmlns:a16="http://schemas.microsoft.com/office/drawing/2014/main" id="{070CF2B4-414C-6948-B51E-844F3660BC14}"/>
              </a:ext>
            </a:extLst>
          </p:cNvPr>
          <p:cNvPicPr>
            <a:picLocks noChangeAspect="1"/>
          </p:cNvPicPr>
          <p:nvPr/>
        </p:nvPicPr>
        <p:blipFill>
          <a:blip r:embed="rId3"/>
          <a:stretch>
            <a:fillRect/>
          </a:stretch>
        </p:blipFill>
        <p:spPr>
          <a:xfrm>
            <a:off x="1918826" y="1278038"/>
            <a:ext cx="4655595" cy="1443682"/>
          </a:xfrm>
          <a:prstGeom prst="rect">
            <a:avLst/>
          </a:prstGeom>
        </p:spPr>
      </p:pic>
    </p:spTree>
    <p:extLst>
      <p:ext uri="{BB962C8B-B14F-4D97-AF65-F5344CB8AC3E}">
        <p14:creationId xmlns:p14="http://schemas.microsoft.com/office/powerpoint/2010/main" val="80118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CEB2-BA0D-5C4E-9B85-F7E8052A7A8C}"/>
              </a:ext>
            </a:extLst>
          </p:cNvPr>
          <p:cNvSpPr>
            <a:spLocks noGrp="1"/>
          </p:cNvSpPr>
          <p:nvPr>
            <p:ph type="title"/>
          </p:nvPr>
        </p:nvSpPr>
        <p:spPr/>
        <p:txBody>
          <a:bodyPr/>
          <a:lstStyle/>
          <a:p>
            <a:r>
              <a:rPr lang="en-US" dirty="0"/>
              <a:t>Automation (Step 2: Pattern Rules)</a:t>
            </a:r>
          </a:p>
        </p:txBody>
      </p:sp>
      <p:sp>
        <p:nvSpPr>
          <p:cNvPr id="3" name="Content Placeholder 2">
            <a:extLst>
              <a:ext uri="{FF2B5EF4-FFF2-40B4-BE49-F238E27FC236}">
                <a16:creationId xmlns:a16="http://schemas.microsoft.com/office/drawing/2014/main" id="{9983AEDE-2987-504D-9DC9-EC4F3982DB12}"/>
              </a:ext>
            </a:extLst>
          </p:cNvPr>
          <p:cNvSpPr>
            <a:spLocks noGrp="1"/>
          </p:cNvSpPr>
          <p:nvPr>
            <p:ph idx="1"/>
          </p:nvPr>
        </p:nvSpPr>
        <p:spPr/>
        <p:txBody>
          <a:bodyPr/>
          <a:lstStyle/>
          <a:p>
            <a:pPr marL="0" indent="0">
              <a:buNone/>
            </a:pPr>
            <a:r>
              <a:rPr lang="en-US" dirty="0"/>
              <a:t>Our </a:t>
            </a:r>
            <a:r>
              <a:rPr lang="en-US" dirty="0" err="1"/>
              <a:t>Makefile</a:t>
            </a:r>
            <a:r>
              <a:rPr lang="en-US" dirty="0"/>
              <a:t> still has repeated content. Specifically, the rules for each data file are identical except for the book name. </a:t>
            </a:r>
          </a:p>
          <a:p>
            <a:pPr marL="0" indent="0">
              <a:buNone/>
            </a:pPr>
            <a:r>
              <a:rPr lang="en-US" dirty="0"/>
              <a:t>We can replace these rules with a single pattern rule. </a:t>
            </a:r>
          </a:p>
          <a:p>
            <a:pPr marL="0" indent="0">
              <a:buNone/>
            </a:pPr>
            <a:r>
              <a:rPr lang="en-US" dirty="0"/>
              <a:t>This rule specifies how to build any data file from a text file in the books directory: </a:t>
            </a:r>
          </a:p>
          <a:p>
            <a:pPr marL="0" indent="0">
              <a:buNone/>
            </a:pPr>
            <a:endParaRPr lang="en-US" dirty="0"/>
          </a:p>
        </p:txBody>
      </p:sp>
      <p:pic>
        <p:nvPicPr>
          <p:cNvPr id="4" name="Picture 3">
            <a:extLst>
              <a:ext uri="{FF2B5EF4-FFF2-40B4-BE49-F238E27FC236}">
                <a16:creationId xmlns:a16="http://schemas.microsoft.com/office/drawing/2014/main" id="{FBAD1220-2DF0-8548-A6A5-639E1E578154}"/>
              </a:ext>
            </a:extLst>
          </p:cNvPr>
          <p:cNvPicPr>
            <a:picLocks noChangeAspect="1"/>
          </p:cNvPicPr>
          <p:nvPr/>
        </p:nvPicPr>
        <p:blipFill>
          <a:blip r:embed="rId2"/>
          <a:stretch>
            <a:fillRect/>
          </a:stretch>
        </p:blipFill>
        <p:spPr>
          <a:xfrm>
            <a:off x="2687169" y="3107116"/>
            <a:ext cx="3467100" cy="1765300"/>
          </a:xfrm>
          <a:prstGeom prst="rect">
            <a:avLst/>
          </a:prstGeom>
        </p:spPr>
      </p:pic>
    </p:spTree>
    <p:extLst>
      <p:ext uri="{BB962C8B-B14F-4D97-AF65-F5344CB8AC3E}">
        <p14:creationId xmlns:p14="http://schemas.microsoft.com/office/powerpoint/2010/main" val="4045545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5DC7-5309-2047-A0EC-8E05691BC119}"/>
              </a:ext>
            </a:extLst>
          </p:cNvPr>
          <p:cNvSpPr>
            <a:spLocks noGrp="1"/>
          </p:cNvSpPr>
          <p:nvPr>
            <p:ph type="title"/>
          </p:nvPr>
        </p:nvSpPr>
        <p:spPr/>
        <p:txBody>
          <a:bodyPr/>
          <a:lstStyle/>
          <a:p>
            <a:r>
              <a:rPr lang="en-US" dirty="0"/>
              <a:t>Process, Build Results, Clean the Mess!</a:t>
            </a:r>
          </a:p>
        </p:txBody>
      </p:sp>
      <p:pic>
        <p:nvPicPr>
          <p:cNvPr id="4" name="Picture 3">
            <a:extLst>
              <a:ext uri="{FF2B5EF4-FFF2-40B4-BE49-F238E27FC236}">
                <a16:creationId xmlns:a16="http://schemas.microsoft.com/office/drawing/2014/main" id="{A9D85ACC-F022-A246-842C-D5F20ECAEC78}"/>
              </a:ext>
            </a:extLst>
          </p:cNvPr>
          <p:cNvPicPr>
            <a:picLocks noChangeAspect="1"/>
          </p:cNvPicPr>
          <p:nvPr/>
        </p:nvPicPr>
        <p:blipFill>
          <a:blip r:embed="rId2"/>
          <a:stretch>
            <a:fillRect/>
          </a:stretch>
        </p:blipFill>
        <p:spPr>
          <a:xfrm>
            <a:off x="443752" y="1218718"/>
            <a:ext cx="7725229" cy="2739824"/>
          </a:xfrm>
          <a:prstGeom prst="rect">
            <a:avLst/>
          </a:prstGeom>
        </p:spPr>
      </p:pic>
      <p:sp>
        <p:nvSpPr>
          <p:cNvPr id="5" name="TextBox 4">
            <a:extLst>
              <a:ext uri="{FF2B5EF4-FFF2-40B4-BE49-F238E27FC236}">
                <a16:creationId xmlns:a16="http://schemas.microsoft.com/office/drawing/2014/main" id="{95969F27-4F6B-1E4A-B6C6-61670EE7DEC3}"/>
              </a:ext>
            </a:extLst>
          </p:cNvPr>
          <p:cNvSpPr txBox="1"/>
          <p:nvPr/>
        </p:nvSpPr>
        <p:spPr>
          <a:xfrm>
            <a:off x="2856846" y="1446835"/>
            <a:ext cx="1268168" cy="307777"/>
          </a:xfrm>
          <a:prstGeom prst="rect">
            <a:avLst/>
          </a:prstGeom>
          <a:solidFill>
            <a:schemeClr val="bg1"/>
          </a:solidFill>
        </p:spPr>
        <p:txBody>
          <a:bodyPr wrap="none" rtlCol="0">
            <a:spAutoFit/>
          </a:bodyPr>
          <a:lstStyle/>
          <a:p>
            <a:r>
              <a:rPr lang="en-US" sz="1400" dirty="0" err="1"/>
              <a:t>countwords.py</a:t>
            </a:r>
            <a:endParaRPr lang="en-US" sz="1400" dirty="0"/>
          </a:p>
        </p:txBody>
      </p:sp>
      <p:sp>
        <p:nvSpPr>
          <p:cNvPr id="6" name="TextBox 5">
            <a:extLst>
              <a:ext uri="{FF2B5EF4-FFF2-40B4-BE49-F238E27FC236}">
                <a16:creationId xmlns:a16="http://schemas.microsoft.com/office/drawing/2014/main" id="{7FCD2D84-1DA9-F44F-8227-7AA8B7647CB8}"/>
              </a:ext>
            </a:extLst>
          </p:cNvPr>
          <p:cNvSpPr txBox="1"/>
          <p:nvPr/>
        </p:nvSpPr>
        <p:spPr>
          <a:xfrm>
            <a:off x="6389053" y="2454078"/>
            <a:ext cx="1034194" cy="338554"/>
          </a:xfrm>
          <a:prstGeom prst="rect">
            <a:avLst/>
          </a:prstGeom>
          <a:solidFill>
            <a:schemeClr val="bg1"/>
          </a:solidFill>
        </p:spPr>
        <p:txBody>
          <a:bodyPr wrap="none" rtlCol="0">
            <a:spAutoFit/>
          </a:bodyPr>
          <a:lstStyle/>
          <a:p>
            <a:r>
              <a:rPr lang="en-US" sz="1600" dirty="0" err="1"/>
              <a:t>testzipf.py</a:t>
            </a:r>
            <a:endParaRPr lang="en-US" sz="1600" dirty="0"/>
          </a:p>
        </p:txBody>
      </p:sp>
    </p:spTree>
    <p:extLst>
      <p:ext uri="{BB962C8B-B14F-4D97-AF65-F5344CB8AC3E}">
        <p14:creationId xmlns:p14="http://schemas.microsoft.com/office/powerpoint/2010/main" val="206907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CEB2-BA0D-5C4E-9B85-F7E8052A7A8C}"/>
              </a:ext>
            </a:extLst>
          </p:cNvPr>
          <p:cNvSpPr>
            <a:spLocks noGrp="1"/>
          </p:cNvSpPr>
          <p:nvPr>
            <p:ph type="title"/>
          </p:nvPr>
        </p:nvSpPr>
        <p:spPr/>
        <p:txBody>
          <a:bodyPr/>
          <a:lstStyle/>
          <a:p>
            <a:r>
              <a:rPr lang="en-US" sz="3200" dirty="0"/>
              <a:t>Make: Build Results</a:t>
            </a:r>
          </a:p>
        </p:txBody>
      </p:sp>
      <p:pic>
        <p:nvPicPr>
          <p:cNvPr id="7" name="Picture 6">
            <a:extLst>
              <a:ext uri="{FF2B5EF4-FFF2-40B4-BE49-F238E27FC236}">
                <a16:creationId xmlns:a16="http://schemas.microsoft.com/office/drawing/2014/main" id="{5593A4ED-44A9-2B40-B352-4D25048F22B0}"/>
              </a:ext>
            </a:extLst>
          </p:cNvPr>
          <p:cNvPicPr>
            <a:picLocks noChangeAspect="1"/>
          </p:cNvPicPr>
          <p:nvPr/>
        </p:nvPicPr>
        <p:blipFill>
          <a:blip r:embed="rId2"/>
          <a:stretch>
            <a:fillRect/>
          </a:stretch>
        </p:blipFill>
        <p:spPr>
          <a:xfrm>
            <a:off x="2139950" y="1212850"/>
            <a:ext cx="4864100" cy="2717800"/>
          </a:xfrm>
          <a:prstGeom prst="rect">
            <a:avLst/>
          </a:prstGeom>
        </p:spPr>
      </p:pic>
    </p:spTree>
    <p:extLst>
      <p:ext uri="{BB962C8B-B14F-4D97-AF65-F5344CB8AC3E}">
        <p14:creationId xmlns:p14="http://schemas.microsoft.com/office/powerpoint/2010/main" val="411912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B0972-13BC-3B4E-8303-3F7EFD609D1C}"/>
              </a:ext>
            </a:extLst>
          </p:cNvPr>
          <p:cNvSpPr>
            <a:spLocks noGrp="1"/>
          </p:cNvSpPr>
          <p:nvPr>
            <p:ph type="title"/>
          </p:nvPr>
        </p:nvSpPr>
        <p:spPr>
          <a:xfrm>
            <a:off x="1400014" y="3511335"/>
            <a:ext cx="1292918" cy="1021556"/>
          </a:xfrm>
        </p:spPr>
        <p:txBody>
          <a:bodyPr/>
          <a:lstStyle/>
          <a:p>
            <a:r>
              <a:rPr lang="en-US" dirty="0"/>
              <a:t>GIT</a:t>
            </a:r>
          </a:p>
        </p:txBody>
      </p:sp>
      <p:sp>
        <p:nvSpPr>
          <p:cNvPr id="5" name="Text Placeholder 4">
            <a:extLst>
              <a:ext uri="{FF2B5EF4-FFF2-40B4-BE49-F238E27FC236}">
                <a16:creationId xmlns:a16="http://schemas.microsoft.com/office/drawing/2014/main" id="{4AD55A45-2EE9-B44F-9EB3-B39320E0E1BE}"/>
              </a:ext>
            </a:extLst>
          </p:cNvPr>
          <p:cNvSpPr>
            <a:spLocks noGrp="1"/>
          </p:cNvSpPr>
          <p:nvPr>
            <p:ph type="body" idx="1"/>
          </p:nvPr>
        </p:nvSpPr>
        <p:spPr/>
        <p:txBody>
          <a:bodyPr/>
          <a:lstStyle/>
          <a:p>
            <a:r>
              <a:rPr lang="en-US" dirty="0"/>
              <a:t>Part II</a:t>
            </a:r>
          </a:p>
        </p:txBody>
      </p:sp>
    </p:spTree>
    <p:extLst>
      <p:ext uri="{BB962C8B-B14F-4D97-AF65-F5344CB8AC3E}">
        <p14:creationId xmlns:p14="http://schemas.microsoft.com/office/powerpoint/2010/main" val="71620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Git</a:t>
            </a:r>
            <a:r>
              <a:rPr lang="en-US" sz="3000" dirty="0"/>
              <a:t>: main features</a:t>
            </a:r>
          </a:p>
        </p:txBody>
      </p:sp>
      <p:sp>
        <p:nvSpPr>
          <p:cNvPr id="3" name="Content Placeholder 2"/>
          <p:cNvSpPr>
            <a:spLocks noGrp="1"/>
          </p:cNvSpPr>
          <p:nvPr>
            <p:ph idx="1"/>
          </p:nvPr>
        </p:nvSpPr>
        <p:spPr>
          <a:xfrm>
            <a:off x="168087" y="815368"/>
            <a:ext cx="8229600" cy="3861758"/>
          </a:xfrm>
        </p:spPr>
        <p:txBody>
          <a:bodyPr>
            <a:normAutofit/>
          </a:bodyPr>
          <a:lstStyle/>
          <a:p>
            <a:pPr>
              <a:buFont typeface="Wingdings" panose="05000000000000000000" pitchFamily="2" charset="2"/>
              <a:buChar char="ü"/>
            </a:pPr>
            <a:r>
              <a:rPr lang="en-US" sz="2400" dirty="0"/>
              <a:t> Track all your changes</a:t>
            </a:r>
          </a:p>
          <a:p>
            <a:endParaRPr lang="en-US" sz="2400" dirty="0"/>
          </a:p>
          <a:p>
            <a:pPr>
              <a:buFont typeface="Wingdings" panose="05000000000000000000" pitchFamily="2" charset="2"/>
              <a:buChar char="ü"/>
            </a:pPr>
            <a:r>
              <a:rPr lang="en-US" sz="2400" dirty="0"/>
              <a:t> Work along with others</a:t>
            </a:r>
          </a:p>
          <a:p>
            <a:endParaRPr lang="en-US" sz="2400" dirty="0"/>
          </a:p>
          <a:p>
            <a:pPr>
              <a:buFont typeface="Wingdings" panose="05000000000000000000" pitchFamily="2" charset="2"/>
              <a:buChar char="ü"/>
            </a:pPr>
            <a:r>
              <a:rPr lang="en-US" sz="2400" dirty="0"/>
              <a:t> Share work with others</a:t>
            </a:r>
          </a:p>
        </p:txBody>
      </p:sp>
      <p:grpSp>
        <p:nvGrpSpPr>
          <p:cNvPr id="8" name="Group 7"/>
          <p:cNvGrpSpPr/>
          <p:nvPr/>
        </p:nvGrpSpPr>
        <p:grpSpPr>
          <a:xfrm>
            <a:off x="4012909" y="1204198"/>
            <a:ext cx="4576014" cy="2850548"/>
            <a:chOff x="5559551" y="1117918"/>
            <a:chExt cx="6101352" cy="380073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l="18449" t="32495" r="143" b="13165"/>
            <a:stretch/>
          </p:blipFill>
          <p:spPr>
            <a:xfrm>
              <a:off x="5559551" y="1117918"/>
              <a:ext cx="6101352" cy="2432682"/>
            </a:xfrm>
            <a:prstGeom prst="rect">
              <a:avLst/>
            </a:prstGeom>
            <a:ln w="38100">
              <a:solidFill>
                <a:srgbClr val="0070C0"/>
              </a:solidFill>
            </a:ln>
          </p:spPr>
        </p:pic>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l="19018" t="34519" b="56735"/>
            <a:stretch/>
          </p:blipFill>
          <p:spPr>
            <a:xfrm>
              <a:off x="5559551" y="4525028"/>
              <a:ext cx="6101352" cy="393620"/>
            </a:xfrm>
            <a:prstGeom prst="rect">
              <a:avLst/>
            </a:prstGeom>
            <a:ln w="38100">
              <a:solidFill>
                <a:srgbClr val="0070C0"/>
              </a:solidFill>
            </a:ln>
          </p:spPr>
        </p:pic>
        <p:sp>
          <p:nvSpPr>
            <p:cNvPr id="7" name="Down Arrow 6"/>
            <p:cNvSpPr/>
            <p:nvPr/>
          </p:nvSpPr>
          <p:spPr>
            <a:xfrm>
              <a:off x="8071975" y="3797247"/>
              <a:ext cx="1034925" cy="48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9106900" y="3797247"/>
              <a:ext cx="1030625" cy="400109"/>
            </a:xfrm>
            <a:prstGeom prst="rect">
              <a:avLst/>
            </a:prstGeom>
          </p:spPr>
          <p:txBody>
            <a:bodyPr wrap="none">
              <a:spAutoFit/>
            </a:bodyPr>
            <a:lstStyle/>
            <a:p>
              <a:r>
                <a:rPr lang="en-US" sz="1350" dirty="0">
                  <a:solidFill>
                    <a:srgbClr val="0070C0"/>
                  </a:solidFill>
                </a:rPr>
                <a:t>With </a:t>
              </a:r>
              <a:r>
                <a:rPr lang="en-US" sz="1350" dirty="0" err="1">
                  <a:solidFill>
                    <a:srgbClr val="0070C0"/>
                  </a:solidFill>
                </a:rPr>
                <a:t>Git</a:t>
              </a:r>
              <a:endParaRPr lang="en-US" sz="1350" dirty="0">
                <a:solidFill>
                  <a:srgbClr val="0070C0"/>
                </a:solidFill>
              </a:endParaRPr>
            </a:p>
          </p:txBody>
        </p:sp>
      </p:grpSp>
    </p:spTree>
    <p:extLst>
      <p:ext uri="{BB962C8B-B14F-4D97-AF65-F5344CB8AC3E}">
        <p14:creationId xmlns:p14="http://schemas.microsoft.com/office/powerpoint/2010/main" val="3514951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Git</a:t>
            </a:r>
            <a:r>
              <a:rPr lang="en-US" dirty="0"/>
              <a:t> is a </a:t>
            </a:r>
            <a:r>
              <a:rPr lang="en-US" dirty="0">
                <a:solidFill>
                  <a:srgbClr val="FF0000"/>
                </a:solidFill>
              </a:rPr>
              <a:t>distributed</a:t>
            </a:r>
            <a:r>
              <a:rPr lang="en-US" dirty="0"/>
              <a:t> version-control system</a:t>
            </a:r>
          </a:p>
        </p:txBody>
      </p:sp>
      <p:sp>
        <p:nvSpPr>
          <p:cNvPr id="3" name="Content Placeholder 2"/>
          <p:cNvSpPr>
            <a:spLocks noGrp="1"/>
          </p:cNvSpPr>
          <p:nvPr>
            <p:ph idx="1"/>
          </p:nvPr>
        </p:nvSpPr>
        <p:spPr/>
        <p:txBody>
          <a:bodyPr>
            <a:normAutofit/>
          </a:bodyPr>
          <a:lstStyle/>
          <a:p>
            <a:pPr>
              <a:spcBef>
                <a:spcPts val="1200"/>
              </a:spcBef>
            </a:pPr>
            <a:r>
              <a:rPr lang="en-US" sz="2400" dirty="0"/>
              <a:t>You keep your files in a </a:t>
            </a:r>
            <a:r>
              <a:rPr lang="en-US" sz="2400" i="1" dirty="0"/>
              <a:t>repository</a:t>
            </a:r>
            <a:r>
              <a:rPr lang="en-US" sz="2400" dirty="0"/>
              <a:t> on your local machine.</a:t>
            </a:r>
          </a:p>
          <a:p>
            <a:pPr>
              <a:spcBef>
                <a:spcPts val="1200"/>
              </a:spcBef>
            </a:pPr>
            <a:r>
              <a:rPr lang="en-US" sz="2400" dirty="0"/>
              <a:t>You synchronize your repository with a repository on a server.</a:t>
            </a:r>
          </a:p>
          <a:p>
            <a:pPr>
              <a:spcBef>
                <a:spcPts val="1200"/>
              </a:spcBef>
            </a:pPr>
            <a:r>
              <a:rPr lang="en-US" sz="2400" dirty="0"/>
              <a:t>If you move from one machine to another, you can pick up the changes by synchronizing with the server.</a:t>
            </a:r>
          </a:p>
          <a:p>
            <a:pPr>
              <a:spcBef>
                <a:spcPts val="1200"/>
              </a:spcBef>
            </a:pPr>
            <a:r>
              <a:rPr lang="en-US" sz="2400" dirty="0"/>
              <a:t>If someone else on your team uploads some changes to your files, you can pick those up by synchronizing with the server.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62728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2E490-89C3-E24E-8661-89710389AE22}"/>
              </a:ext>
            </a:extLst>
          </p:cNvPr>
          <p:cNvSpPr>
            <a:spLocks noGrp="1"/>
          </p:cNvSpPr>
          <p:nvPr>
            <p:ph type="title"/>
          </p:nvPr>
        </p:nvSpPr>
        <p:spPr>
          <a:xfrm>
            <a:off x="1661823" y="3305176"/>
            <a:ext cx="6832890" cy="1021556"/>
          </a:xfrm>
        </p:spPr>
        <p:txBody>
          <a:bodyPr/>
          <a:lstStyle/>
          <a:p>
            <a:r>
              <a:rPr lang="en-US" dirty="0"/>
              <a:t>MAKE</a:t>
            </a:r>
          </a:p>
        </p:txBody>
      </p:sp>
      <p:sp>
        <p:nvSpPr>
          <p:cNvPr id="5" name="Text Placeholder 4">
            <a:extLst>
              <a:ext uri="{FF2B5EF4-FFF2-40B4-BE49-F238E27FC236}">
                <a16:creationId xmlns:a16="http://schemas.microsoft.com/office/drawing/2014/main" id="{639C6077-9923-DC4B-B790-190AB88C9D8A}"/>
              </a:ext>
            </a:extLst>
          </p:cNvPr>
          <p:cNvSpPr>
            <a:spLocks noGrp="1"/>
          </p:cNvSpPr>
          <p:nvPr>
            <p:ph type="body" idx="1"/>
          </p:nvPr>
        </p:nvSpPr>
        <p:spPr/>
        <p:txBody>
          <a:bodyPr/>
          <a:lstStyle/>
          <a:p>
            <a:r>
              <a:rPr lang="en-US" dirty="0"/>
              <a:t>Part I</a:t>
            </a:r>
          </a:p>
        </p:txBody>
      </p:sp>
    </p:spTree>
    <p:extLst>
      <p:ext uri="{BB962C8B-B14F-4D97-AF65-F5344CB8AC3E}">
        <p14:creationId xmlns:p14="http://schemas.microsoft.com/office/powerpoint/2010/main" val="3694183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Git</a:t>
            </a:r>
            <a:r>
              <a:rPr lang="en-US" dirty="0"/>
              <a:t> is a distributed </a:t>
            </a:r>
            <a:r>
              <a:rPr lang="en-US" dirty="0">
                <a:solidFill>
                  <a:srgbClr val="FF0000"/>
                </a:solidFill>
              </a:rPr>
              <a:t>version-control</a:t>
            </a:r>
            <a:r>
              <a:rPr lang="en-US" dirty="0"/>
              <a:t> system</a:t>
            </a:r>
          </a:p>
        </p:txBody>
      </p:sp>
      <p:sp>
        <p:nvSpPr>
          <p:cNvPr id="3" name="Content Placeholder 2"/>
          <p:cNvSpPr>
            <a:spLocks noGrp="1"/>
          </p:cNvSpPr>
          <p:nvPr>
            <p:ph idx="1"/>
          </p:nvPr>
        </p:nvSpPr>
        <p:spPr/>
        <p:txBody>
          <a:bodyPr/>
          <a:lstStyle/>
          <a:p>
            <a:pPr>
              <a:spcBef>
                <a:spcPts val="1200"/>
              </a:spcBef>
            </a:pPr>
            <a:r>
              <a:rPr lang="en-US" dirty="0"/>
              <a:t>Terminology:  In </a:t>
            </a:r>
            <a:r>
              <a:rPr lang="en-US" dirty="0" err="1"/>
              <a:t>git</a:t>
            </a:r>
            <a:r>
              <a:rPr lang="en-US" dirty="0"/>
              <a:t>-speak, a “version” is called a “commit.”</a:t>
            </a:r>
          </a:p>
          <a:p>
            <a:pPr>
              <a:spcBef>
                <a:spcPts val="1200"/>
              </a:spcBef>
            </a:pPr>
            <a:r>
              <a:rPr lang="en-US" dirty="0" err="1"/>
              <a:t>Git</a:t>
            </a:r>
            <a:r>
              <a:rPr lang="en-US" dirty="0"/>
              <a:t> keeps track of the history of your commits, so you can go back and look at earlier versions, or just give up on the current version and go back some earlier version.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414644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model of </a:t>
            </a:r>
            <a:r>
              <a:rPr lang="en-US" dirty="0" err="1">
                <a:latin typeface="Courier New" panose="02070309020205020404" pitchFamily="49" charset="0"/>
                <a:cs typeface="Courier New" panose="02070309020205020404" pitchFamily="49" charset="0"/>
              </a:rPr>
              <a:t>git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a:t>Most </a:t>
            </a:r>
            <a:r>
              <a:rPr lang="en-US" dirty="0" err="1">
                <a:latin typeface="Courier New" panose="02070309020205020404" pitchFamily="49" charset="0"/>
                <a:cs typeface="Courier New" panose="02070309020205020404" pitchFamily="49" charset="0"/>
              </a:rPr>
              <a:t>git</a:t>
            </a:r>
            <a:r>
              <a:rPr lang="en-US" dirty="0"/>
              <a:t> documentation gets into details very quickly.</a:t>
            </a:r>
          </a:p>
          <a:p>
            <a:r>
              <a:rPr lang="en-US" dirty="0"/>
              <a:t>Here’s a very simple model of what’s going on in </a:t>
            </a:r>
            <a:r>
              <a:rPr lang="en-US" dirty="0" err="1">
                <a:latin typeface="Courier New" panose="02070309020205020404" pitchFamily="49" charset="0"/>
                <a:cs typeface="Courier New" panose="02070309020205020404" pitchFamily="49" charset="0"/>
              </a:rPr>
              <a:t>git</a:t>
            </a:r>
            <a:r>
              <a:rPr lang="en-US"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67358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files</a:t>
            </a:r>
          </a:p>
        </p:txBody>
      </p:sp>
      <p:graphicFrame>
        <p:nvGraphicFramePr>
          <p:cNvPr id="4" name="Diagram 3"/>
          <p:cNvGraphicFramePr/>
          <p:nvPr>
            <p:extLst>
              <p:ext uri="{D42A27DB-BD31-4B8C-83A1-F6EECF244321}">
                <p14:modId xmlns:p14="http://schemas.microsoft.com/office/powerpoint/2010/main" val="3189365802"/>
              </p:ext>
            </p:extLst>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874436" y="4516997"/>
            <a:ext cx="2831289" cy="56333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t>Here are your files, sitting in a directory called my-project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90225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files in your git repository</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874436" y="4516997"/>
            <a:ext cx="2831289" cy="56333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t>Here are your files, sitting in a directory called my-project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A33B77-6496-C84C-A18D-1FC167DB9AEB}"/>
              </a:ext>
            </a:extLst>
          </p:cNvPr>
          <p:cNvSpPr txBox="1"/>
          <p:nvPr/>
        </p:nvSpPr>
        <p:spPr>
          <a:xfrm>
            <a:off x="4711652" y="2026120"/>
            <a:ext cx="3686035" cy="2308324"/>
          </a:xfrm>
          <a:prstGeom prst="rect">
            <a:avLst/>
          </a:prstGeom>
          <a:noFill/>
        </p:spPr>
        <p:txBody>
          <a:bodyPr wrap="square" rtlCol="0">
            <a:spAutoFit/>
          </a:bodyPr>
          <a:lstStyle/>
          <a:p>
            <a:r>
              <a:rPr lang="en-US" sz="1600" dirty="0"/>
              <a:t>When you have a </a:t>
            </a:r>
            <a:r>
              <a:rPr lang="en-US" sz="1600" dirty="0" err="1"/>
              <a:t>git</a:t>
            </a:r>
            <a:r>
              <a:rPr lang="en-US" sz="1600" dirty="0"/>
              <a:t> repository, you have an additional directory called .</a:t>
            </a:r>
            <a:r>
              <a:rPr lang="en-US" sz="1600" dirty="0" err="1"/>
              <a:t>git</a:t>
            </a:r>
            <a:r>
              <a:rPr lang="en-US" sz="1600" dirty="0"/>
              <a:t>, which points at a mini-</a:t>
            </a:r>
            <a:r>
              <a:rPr lang="en-US" sz="1600" dirty="0" err="1"/>
              <a:t>filesystem</a:t>
            </a:r>
            <a:r>
              <a:rPr lang="en-US" sz="1600" dirty="0"/>
              <a:t>.   </a:t>
            </a:r>
          </a:p>
          <a:p>
            <a:endParaRPr lang="en-US" sz="1600" dirty="0"/>
          </a:p>
          <a:p>
            <a:r>
              <a:rPr lang="en-US" sz="1600" dirty="0"/>
              <a:t>This file system keeps all your data, plus the bells and whistles that </a:t>
            </a:r>
            <a:r>
              <a:rPr lang="en-US" sz="1600" dirty="0" err="1"/>
              <a:t>git</a:t>
            </a:r>
            <a:r>
              <a:rPr lang="en-US" sz="1600" dirty="0"/>
              <a:t> needs to do its job.  </a:t>
            </a:r>
          </a:p>
          <a:p>
            <a:endParaRPr lang="en-US" sz="1600" dirty="0"/>
          </a:p>
          <a:p>
            <a:r>
              <a:rPr lang="en-US" sz="1600" dirty="0"/>
              <a:t>All this sits on your local machine.</a:t>
            </a:r>
          </a:p>
        </p:txBody>
      </p:sp>
    </p:spTree>
    <p:extLst>
      <p:ext uri="{BB962C8B-B14F-4D97-AF65-F5344CB8AC3E}">
        <p14:creationId xmlns:p14="http://schemas.microsoft.com/office/powerpoint/2010/main" val="331330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git client</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38320-F7E7-794B-A2CC-9B0A3F8F37FE}"/>
              </a:ext>
            </a:extLst>
          </p:cNvPr>
          <p:cNvSpPr txBox="1"/>
          <p:nvPr/>
        </p:nvSpPr>
        <p:spPr>
          <a:xfrm>
            <a:off x="4633877" y="2166288"/>
            <a:ext cx="4510123" cy="1477328"/>
          </a:xfrm>
          <a:prstGeom prst="rect">
            <a:avLst/>
          </a:prstGeom>
          <a:noFill/>
        </p:spPr>
        <p:txBody>
          <a:bodyPr wrap="square" rtlCol="0">
            <a:spAutoFit/>
          </a:bodyPr>
          <a:lstStyle/>
          <a:p>
            <a:r>
              <a:rPr lang="en-US" dirty="0"/>
              <a:t>This mini-</a:t>
            </a:r>
            <a:r>
              <a:rPr lang="en-US" dirty="0" err="1"/>
              <a:t>filesystem</a:t>
            </a:r>
            <a:r>
              <a:rPr lang="en-US" dirty="0"/>
              <a:t> is highly optimized and very complicated.  Don’t try to read it directly.</a:t>
            </a:r>
          </a:p>
          <a:p>
            <a:endParaRPr lang="en-US" dirty="0"/>
          </a:p>
          <a:p>
            <a:r>
              <a:rPr lang="en-US" dirty="0"/>
              <a:t>The job of the </a:t>
            </a:r>
            <a:r>
              <a:rPr lang="en-US" dirty="0" err="1"/>
              <a:t>git</a:t>
            </a:r>
            <a:r>
              <a:rPr lang="en-US" dirty="0"/>
              <a:t> client is to manage this for you.</a:t>
            </a:r>
          </a:p>
        </p:txBody>
      </p:sp>
    </p:spTree>
    <p:extLst>
      <p:ext uri="{BB962C8B-B14F-4D97-AF65-F5344CB8AC3E}">
        <p14:creationId xmlns:p14="http://schemas.microsoft.com/office/powerpoint/2010/main" val="101404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workflow (part 1)</a:t>
            </a:r>
          </a:p>
        </p:txBody>
      </p:sp>
      <p:sp>
        <p:nvSpPr>
          <p:cNvPr id="3" name="Content Placeholder 2"/>
          <p:cNvSpPr>
            <a:spLocks noGrp="1"/>
          </p:cNvSpPr>
          <p:nvPr>
            <p:ph idx="1"/>
          </p:nvPr>
        </p:nvSpPr>
        <p:spPr/>
        <p:txBody>
          <a:bodyPr>
            <a:normAutofit/>
          </a:bodyPr>
          <a:lstStyle/>
          <a:p>
            <a:r>
              <a:rPr lang="en-US" dirty="0"/>
              <a:t>You edit your local files directly.</a:t>
            </a:r>
          </a:p>
          <a:p>
            <a:pPr lvl="1"/>
            <a:r>
              <a:rPr lang="en-US" dirty="0"/>
              <a:t>You can edit, add files, delete files, etc., using whatever tools you like.</a:t>
            </a:r>
          </a:p>
          <a:p>
            <a:pPr lvl="1"/>
            <a:r>
              <a:rPr lang="en-US" dirty="0"/>
              <a:t>This doesn’t change the mini-filesystem, so now your mini-filesystem is behind.</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5423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Commit</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3028950" y="1143000"/>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711652" y="937564"/>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818230" y="1368895"/>
            <a:ext cx="89342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68895"/>
            <a:ext cx="911392" cy="7280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Bent-Up Arrow 11">
            <a:extLst>
              <a:ext uri="{FF2B5EF4-FFF2-40B4-BE49-F238E27FC236}">
                <a16:creationId xmlns:a16="http://schemas.microsoft.com/office/drawing/2014/main" id="{F1DAFF24-B09B-BB49-B638-F08812899AF9}"/>
              </a:ext>
            </a:extLst>
          </p:cNvPr>
          <p:cNvSpPr/>
          <p:nvPr/>
        </p:nvSpPr>
        <p:spPr>
          <a:xfrm>
            <a:off x="4327929" y="2026120"/>
            <a:ext cx="1014091" cy="1329401"/>
          </a:xfrm>
          <a:prstGeom prst="bentUpArrow">
            <a:avLst>
              <a:gd name="adj1" fmla="val 29171"/>
              <a:gd name="adj2" fmla="val 2500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commit</a:t>
            </a:r>
          </a:p>
        </p:txBody>
      </p:sp>
      <p:sp>
        <p:nvSpPr>
          <p:cNvPr id="13" name="Rectangle 12">
            <a:extLst>
              <a:ext uri="{FF2B5EF4-FFF2-40B4-BE49-F238E27FC236}">
                <a16:creationId xmlns:a16="http://schemas.microsoft.com/office/drawing/2014/main" id="{8300CFFE-4C71-714E-A3BA-1E89500ADC88}"/>
              </a:ext>
            </a:extLst>
          </p:cNvPr>
          <p:cNvSpPr/>
          <p:nvPr/>
        </p:nvSpPr>
        <p:spPr>
          <a:xfrm>
            <a:off x="5988718" y="2089480"/>
            <a:ext cx="2880274" cy="2062103"/>
          </a:xfrm>
          <a:prstGeom prst="rect">
            <a:avLst/>
          </a:prstGeom>
        </p:spPr>
        <p:txBody>
          <a:bodyPr wrap="square">
            <a:spAutoFit/>
          </a:bodyPr>
          <a:lstStyle/>
          <a:p>
            <a:r>
              <a:rPr lang="en-US" sz="1600" dirty="0"/>
              <a:t>When you do a “</a:t>
            </a:r>
            <a:r>
              <a:rPr lang="en-US" sz="1600" b="1" dirty="0">
                <a:solidFill>
                  <a:srgbClr val="C00000"/>
                </a:solidFill>
              </a:rPr>
              <a:t>commit</a:t>
            </a:r>
            <a:r>
              <a:rPr lang="en-US" sz="1600" dirty="0"/>
              <a:t>”, you record all your local changes into the mini-filesystem.</a:t>
            </a:r>
          </a:p>
          <a:p>
            <a:pPr lvl="1"/>
            <a:endParaRPr lang="en-US" sz="1600" dirty="0"/>
          </a:p>
          <a:p>
            <a:r>
              <a:rPr lang="en-US" sz="1600" dirty="0"/>
              <a:t>The mini-filesystem is “append-only”.  Nothing is ever over-written there, so everything you ever commit can be recovered.</a:t>
            </a:r>
          </a:p>
        </p:txBody>
      </p:sp>
      <p:sp>
        <p:nvSpPr>
          <p:cNvPr id="5" name="Right Brace 4">
            <a:extLst>
              <a:ext uri="{FF2B5EF4-FFF2-40B4-BE49-F238E27FC236}">
                <a16:creationId xmlns:a16="http://schemas.microsoft.com/office/drawing/2014/main" id="{0E5C704E-AE97-244A-B6D9-330C9B606C7E}"/>
              </a:ext>
            </a:extLst>
          </p:cNvPr>
          <p:cNvSpPr/>
          <p:nvPr/>
        </p:nvSpPr>
        <p:spPr>
          <a:xfrm>
            <a:off x="3911982" y="2035056"/>
            <a:ext cx="323134" cy="23306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064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with the server (1)</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a:off x="5118665" y="1152317"/>
            <a:ext cx="971550" cy="47661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push</a:t>
            </a:r>
          </a:p>
        </p:txBody>
      </p:sp>
      <p:sp>
        <p:nvSpPr>
          <p:cNvPr id="16" name="TextBox 15">
            <a:extLst>
              <a:ext uri="{FF2B5EF4-FFF2-40B4-BE49-F238E27FC236}">
                <a16:creationId xmlns:a16="http://schemas.microsoft.com/office/drawing/2014/main" id="{19D8D26F-50E5-DE44-BAF1-B3FFE9045865}"/>
              </a:ext>
            </a:extLst>
          </p:cNvPr>
          <p:cNvSpPr txBox="1"/>
          <p:nvPr/>
        </p:nvSpPr>
        <p:spPr>
          <a:xfrm>
            <a:off x="4841226" y="2209743"/>
            <a:ext cx="4249296" cy="2585323"/>
          </a:xfrm>
          <a:prstGeom prst="rect">
            <a:avLst/>
          </a:prstGeom>
          <a:noFill/>
        </p:spPr>
        <p:txBody>
          <a:bodyPr wrap="square" rtlCol="0">
            <a:spAutoFit/>
          </a:bodyPr>
          <a:lstStyle/>
          <a:p>
            <a:r>
              <a:rPr lang="en-US" dirty="0"/>
              <a:t>At the end of each work session, you need to save your changes on the server.  This is called a “</a:t>
            </a:r>
            <a:r>
              <a:rPr lang="en-US" b="1" dirty="0">
                <a:solidFill>
                  <a:srgbClr val="C00000"/>
                </a:solidFill>
              </a:rPr>
              <a:t>push</a:t>
            </a:r>
            <a:r>
              <a:rPr lang="en-US" dirty="0"/>
              <a:t>”.</a:t>
            </a:r>
          </a:p>
          <a:p>
            <a:endParaRPr lang="en-US" dirty="0"/>
          </a:p>
          <a:p>
            <a:r>
              <a:rPr lang="en-US" dirty="0"/>
              <a:t>Now all your data is backed up.</a:t>
            </a:r>
          </a:p>
          <a:p>
            <a:pPr marL="214313" indent="-214313">
              <a:buFont typeface="Arial" pitchFamily="34" charset="0"/>
              <a:buChar char="•"/>
            </a:pPr>
            <a:r>
              <a:rPr lang="en-US" dirty="0"/>
              <a:t>You can retrieve it, on your machine or some other machine.</a:t>
            </a:r>
          </a:p>
          <a:p>
            <a:pPr marL="214313" indent="-214313">
              <a:buFont typeface="Arial" pitchFamily="34" charset="0"/>
              <a:buChar char="•"/>
            </a:pPr>
            <a:r>
              <a:rPr lang="en-US" dirty="0"/>
              <a:t>Your teammates can retrieve it as well</a:t>
            </a:r>
          </a:p>
          <a:p>
            <a:endParaRPr lang="en-US" dirty="0"/>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Tree>
    <p:extLst>
      <p:ext uri="{BB962C8B-B14F-4D97-AF65-F5344CB8AC3E}">
        <p14:creationId xmlns:p14="http://schemas.microsoft.com/office/powerpoint/2010/main" val="136510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with the server (2)</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flipH="1">
            <a:off x="4944706" y="1177793"/>
            <a:ext cx="1218394" cy="51253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
        <p:nvSpPr>
          <p:cNvPr id="19" name="Bent-Up Arrow 18">
            <a:extLst>
              <a:ext uri="{FF2B5EF4-FFF2-40B4-BE49-F238E27FC236}">
                <a16:creationId xmlns:a16="http://schemas.microsoft.com/office/drawing/2014/main" id="{8A28AC6C-C8E1-074B-BBF5-BDAA418A1460}"/>
              </a:ext>
            </a:extLst>
          </p:cNvPr>
          <p:cNvSpPr/>
          <p:nvPr/>
        </p:nvSpPr>
        <p:spPr>
          <a:xfrm rot="16200000" flipH="1">
            <a:off x="3606880" y="2403725"/>
            <a:ext cx="1445537" cy="553454"/>
          </a:xfrm>
          <a:prstGeom prst="bentUpArrow">
            <a:avLst>
              <a:gd name="adj1" fmla="val 36663"/>
              <a:gd name="adj2" fmla="val 27452"/>
              <a:gd name="adj3" fmla="val 345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20" name="TextBox 19">
            <a:extLst>
              <a:ext uri="{FF2B5EF4-FFF2-40B4-BE49-F238E27FC236}">
                <a16:creationId xmlns:a16="http://schemas.microsoft.com/office/drawing/2014/main" id="{BAB106C5-503C-C84C-B1AC-4B82DC035657}"/>
              </a:ext>
            </a:extLst>
          </p:cNvPr>
          <p:cNvSpPr txBox="1"/>
          <p:nvPr/>
        </p:nvSpPr>
        <p:spPr>
          <a:xfrm>
            <a:off x="5035076" y="2248881"/>
            <a:ext cx="4108924" cy="2554545"/>
          </a:xfrm>
          <a:prstGeom prst="rect">
            <a:avLst/>
          </a:prstGeom>
          <a:noFill/>
        </p:spPr>
        <p:txBody>
          <a:bodyPr wrap="square" rtlCol="0">
            <a:spAutoFit/>
          </a:bodyPr>
          <a:lstStyle/>
          <a:p>
            <a:r>
              <a:rPr lang="en-US" sz="1600" dirty="0"/>
              <a:t>To retrieve your data from the server, you do a “</a:t>
            </a:r>
            <a:r>
              <a:rPr lang="en-US" sz="1600" b="1" dirty="0">
                <a:solidFill>
                  <a:srgbClr val="C00000"/>
                </a:solidFill>
              </a:rPr>
              <a:t>pull</a:t>
            </a:r>
            <a:r>
              <a:rPr lang="en-US" sz="1600" dirty="0"/>
              <a:t>”.  A “pull” takes the data from the server and puts it both in your local mini-</a:t>
            </a:r>
            <a:r>
              <a:rPr lang="en-US" sz="1600" dirty="0" err="1"/>
              <a:t>fs</a:t>
            </a:r>
            <a:r>
              <a:rPr lang="en-US" sz="1600" dirty="0"/>
              <a:t> and in your ordinary files.</a:t>
            </a:r>
          </a:p>
          <a:p>
            <a:endParaRPr lang="en-US" sz="1600" dirty="0"/>
          </a:p>
          <a:p>
            <a:r>
              <a:rPr lang="en-US" sz="1600" dirty="0"/>
              <a:t>If your local file has changed, </a:t>
            </a:r>
            <a:r>
              <a:rPr lang="en-US" sz="1600" dirty="0" err="1"/>
              <a:t>git</a:t>
            </a:r>
            <a:r>
              <a:rPr lang="en-US" sz="1600" dirty="0"/>
              <a:t> will merge the changes if possible.  If it can’t figure out how to the merge, you will get an error message.  We’ll talk about this some more a little later in this lesson.</a:t>
            </a:r>
          </a:p>
        </p:txBody>
      </p:sp>
    </p:spTree>
    <p:extLst>
      <p:ext uri="{BB962C8B-B14F-4D97-AF65-F5344CB8AC3E}">
        <p14:creationId xmlns:p14="http://schemas.microsoft.com/office/powerpoint/2010/main" val="1867005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picture</a:t>
            </a:r>
          </a:p>
        </p:txBody>
      </p:sp>
      <p:graphicFrame>
        <p:nvGraphicFramePr>
          <p:cNvPr id="4" name="Diagram 3"/>
          <p:cNvGraphicFramePr/>
          <p:nvPr/>
        </p:nvGraphicFramePr>
        <p:xfrm>
          <a:off x="730488" y="1313592"/>
          <a:ext cx="3069772" cy="3851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
        <p:nvSpPr>
          <p:cNvPr id="6" name="Rounded Rectangle 5">
            <a:extLst>
              <a:ext uri="{FF2B5EF4-FFF2-40B4-BE49-F238E27FC236}">
                <a16:creationId xmlns:a16="http://schemas.microsoft.com/office/drawing/2014/main" id="{8761EA72-A7F9-B74F-96CF-8F68A305CA29}"/>
              </a:ext>
            </a:extLst>
          </p:cNvPr>
          <p:cNvSpPr/>
          <p:nvPr/>
        </p:nvSpPr>
        <p:spPr>
          <a:xfrm>
            <a:off x="2726949" y="1152317"/>
            <a:ext cx="789280" cy="4517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1350" dirty="0"/>
              <a:t>.</a:t>
            </a:r>
            <a:r>
              <a:rPr lang="en-US" sz="1350" dirty="0" err="1"/>
              <a:t>git</a:t>
            </a:r>
            <a:endParaRPr lang="en-US" sz="1350" dirty="0"/>
          </a:p>
        </p:txBody>
      </p:sp>
      <p:sp>
        <p:nvSpPr>
          <p:cNvPr id="7" name="Flowchart: Magnetic Disk 11">
            <a:extLst>
              <a:ext uri="{FF2B5EF4-FFF2-40B4-BE49-F238E27FC236}">
                <a16:creationId xmlns:a16="http://schemas.microsoft.com/office/drawing/2014/main" id="{F52B5AD3-F484-FE41-9596-EE28B8B7A872}"/>
              </a:ext>
            </a:extLst>
          </p:cNvPr>
          <p:cNvSpPr/>
          <p:nvPr/>
        </p:nvSpPr>
        <p:spPr>
          <a:xfrm>
            <a:off x="4155426" y="946881"/>
            <a:ext cx="685800" cy="86266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670DF4CB-9A20-D14E-A342-90BF4CA35933}"/>
              </a:ext>
            </a:extLst>
          </p:cNvPr>
          <p:cNvCxnSpPr>
            <a:stCxn id="6" idx="3"/>
            <a:endCxn id="7" idx="2"/>
          </p:cNvCxnSpPr>
          <p:nvPr/>
        </p:nvCxnSpPr>
        <p:spPr>
          <a:xfrm>
            <a:off x="3516229" y="1378212"/>
            <a:ext cx="63919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3A2586-1A0E-5941-B4B7-A78B18D0310C}"/>
              </a:ext>
            </a:extLst>
          </p:cNvPr>
          <p:cNvCxnSpPr>
            <a:cxnSpLocks/>
            <a:endCxn id="6" idx="1"/>
          </p:cNvCxnSpPr>
          <p:nvPr/>
        </p:nvCxnSpPr>
        <p:spPr>
          <a:xfrm flipV="1">
            <a:off x="2117558" y="1378212"/>
            <a:ext cx="609391" cy="6980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Flowchart: Magnetic Disk 8">
            <a:extLst>
              <a:ext uri="{FF2B5EF4-FFF2-40B4-BE49-F238E27FC236}">
                <a16:creationId xmlns:a16="http://schemas.microsoft.com/office/drawing/2014/main" id="{83B505C5-E200-9446-9A1C-8FF15F597179}"/>
              </a:ext>
            </a:extLst>
          </p:cNvPr>
          <p:cNvSpPr/>
          <p:nvPr/>
        </p:nvSpPr>
        <p:spPr>
          <a:xfrm>
            <a:off x="6343651" y="844729"/>
            <a:ext cx="917515" cy="1091786"/>
          </a:xfrm>
          <a:prstGeom prst="flowChartMagneticDisk">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78752584-8D00-4B4A-BF3E-B91C805F1393}"/>
              </a:ext>
            </a:extLst>
          </p:cNvPr>
          <p:cNvSpPr/>
          <p:nvPr/>
        </p:nvSpPr>
        <p:spPr>
          <a:xfrm flipH="1">
            <a:off x="4944706" y="897656"/>
            <a:ext cx="1218394" cy="51253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7" name="TextBox 16">
            <a:extLst>
              <a:ext uri="{FF2B5EF4-FFF2-40B4-BE49-F238E27FC236}">
                <a16:creationId xmlns:a16="http://schemas.microsoft.com/office/drawing/2014/main" id="{B443526C-76C3-7647-8048-1D48EF4A0D25}"/>
              </a:ext>
            </a:extLst>
          </p:cNvPr>
          <p:cNvSpPr txBox="1"/>
          <p:nvPr/>
        </p:nvSpPr>
        <p:spPr>
          <a:xfrm>
            <a:off x="2286961" y="621557"/>
            <a:ext cx="1513299" cy="300082"/>
          </a:xfrm>
          <a:prstGeom prst="rect">
            <a:avLst/>
          </a:prstGeom>
          <a:noFill/>
          <a:ln>
            <a:solidFill>
              <a:schemeClr val="tx1"/>
            </a:solidFill>
          </a:ln>
        </p:spPr>
        <p:txBody>
          <a:bodyPr wrap="none" rtlCol="0">
            <a:spAutoFit/>
          </a:bodyPr>
          <a:lstStyle/>
          <a:p>
            <a:r>
              <a:rPr lang="en-US" sz="1350" dirty="0"/>
              <a:t>your local machine</a:t>
            </a:r>
          </a:p>
        </p:txBody>
      </p:sp>
      <p:sp>
        <p:nvSpPr>
          <p:cNvPr id="18" name="TextBox 17">
            <a:extLst>
              <a:ext uri="{FF2B5EF4-FFF2-40B4-BE49-F238E27FC236}">
                <a16:creationId xmlns:a16="http://schemas.microsoft.com/office/drawing/2014/main" id="{514A2030-5B56-9042-8262-82369793C0B7}"/>
              </a:ext>
            </a:extLst>
          </p:cNvPr>
          <p:cNvSpPr txBox="1"/>
          <p:nvPr/>
        </p:nvSpPr>
        <p:spPr>
          <a:xfrm>
            <a:off x="7514602" y="948526"/>
            <a:ext cx="1441749" cy="923330"/>
          </a:xfrm>
          <a:prstGeom prst="rect">
            <a:avLst/>
          </a:prstGeom>
          <a:noFill/>
          <a:ln>
            <a:solidFill>
              <a:schemeClr val="tx1"/>
            </a:solidFill>
          </a:ln>
        </p:spPr>
        <p:txBody>
          <a:bodyPr wrap="square" rtlCol="0">
            <a:spAutoFit/>
          </a:bodyPr>
          <a:lstStyle/>
          <a:p>
            <a:r>
              <a:rPr lang="en-US" sz="1350" dirty="0"/>
              <a:t>a server, somewhere on the internet, </a:t>
            </a:r>
            <a:r>
              <a:rPr lang="en-US" sz="1350" dirty="0" err="1"/>
              <a:t>eg</a:t>
            </a:r>
            <a:r>
              <a:rPr lang="en-US" sz="1350" dirty="0"/>
              <a:t>. github.com</a:t>
            </a:r>
          </a:p>
        </p:txBody>
      </p:sp>
      <p:sp>
        <p:nvSpPr>
          <p:cNvPr id="19" name="Bent-Up Arrow 18">
            <a:extLst>
              <a:ext uri="{FF2B5EF4-FFF2-40B4-BE49-F238E27FC236}">
                <a16:creationId xmlns:a16="http://schemas.microsoft.com/office/drawing/2014/main" id="{8A28AC6C-C8E1-074B-BBF5-BDAA418A1460}"/>
              </a:ext>
            </a:extLst>
          </p:cNvPr>
          <p:cNvSpPr/>
          <p:nvPr/>
        </p:nvSpPr>
        <p:spPr>
          <a:xfrm rot="16200000" flipH="1">
            <a:off x="3461605" y="2382557"/>
            <a:ext cx="1445537" cy="553454"/>
          </a:xfrm>
          <a:prstGeom prst="bentUpArrow">
            <a:avLst>
              <a:gd name="adj1" fmla="val 36663"/>
              <a:gd name="adj2" fmla="val 27452"/>
              <a:gd name="adj3" fmla="val 345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pull</a:t>
            </a:r>
          </a:p>
        </p:txBody>
      </p:sp>
      <p:sp>
        <p:nvSpPr>
          <p:cNvPr id="16" name="Bent-Up Arrow 15">
            <a:extLst>
              <a:ext uri="{FF2B5EF4-FFF2-40B4-BE49-F238E27FC236}">
                <a16:creationId xmlns:a16="http://schemas.microsoft.com/office/drawing/2014/main" id="{C3BAFD3D-D39E-424B-87E5-9694E23F9EB9}"/>
              </a:ext>
            </a:extLst>
          </p:cNvPr>
          <p:cNvSpPr/>
          <p:nvPr/>
        </p:nvSpPr>
        <p:spPr>
          <a:xfrm>
            <a:off x="3968154" y="1901919"/>
            <a:ext cx="940314" cy="1840051"/>
          </a:xfrm>
          <a:prstGeom prst="bentUpArrow">
            <a:avLst>
              <a:gd name="adj1" fmla="val 27738"/>
              <a:gd name="adj2" fmla="val 21344"/>
              <a:gd name="adj3" fmla="val 3278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commit</a:t>
            </a:r>
          </a:p>
        </p:txBody>
      </p:sp>
      <p:sp>
        <p:nvSpPr>
          <p:cNvPr id="21" name="Right Arrow 20">
            <a:extLst>
              <a:ext uri="{FF2B5EF4-FFF2-40B4-BE49-F238E27FC236}">
                <a16:creationId xmlns:a16="http://schemas.microsoft.com/office/drawing/2014/main" id="{F343DD10-A4B5-344F-87D6-B681039601DD}"/>
              </a:ext>
            </a:extLst>
          </p:cNvPr>
          <p:cNvSpPr/>
          <p:nvPr/>
        </p:nvSpPr>
        <p:spPr>
          <a:xfrm>
            <a:off x="5045358" y="1425309"/>
            <a:ext cx="1171575" cy="47661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push</a:t>
            </a:r>
          </a:p>
        </p:txBody>
      </p:sp>
    </p:spTree>
    <p:extLst>
      <p:ext uri="{BB962C8B-B14F-4D97-AF65-F5344CB8AC3E}">
        <p14:creationId xmlns:p14="http://schemas.microsoft.com/office/powerpoint/2010/main" val="27826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1AA0-BB6B-7C41-86AF-569B9CCE2D37}"/>
              </a:ext>
            </a:extLst>
          </p:cNvPr>
          <p:cNvSpPr>
            <a:spLocks noGrp="1"/>
          </p:cNvSpPr>
          <p:nvPr>
            <p:ph type="title"/>
          </p:nvPr>
        </p:nvSpPr>
        <p:spPr/>
        <p:txBody>
          <a:bodyPr/>
          <a:lstStyle/>
          <a:p>
            <a:r>
              <a:rPr lang="en-US" dirty="0"/>
              <a:t>Make</a:t>
            </a:r>
          </a:p>
        </p:txBody>
      </p:sp>
      <p:sp>
        <p:nvSpPr>
          <p:cNvPr id="3" name="Content Placeholder 2">
            <a:extLst>
              <a:ext uri="{FF2B5EF4-FFF2-40B4-BE49-F238E27FC236}">
                <a16:creationId xmlns:a16="http://schemas.microsoft.com/office/drawing/2014/main" id="{F9A0F744-6E6D-7544-9C8E-F9F290676F8E}"/>
              </a:ext>
            </a:extLst>
          </p:cNvPr>
          <p:cNvSpPr>
            <a:spLocks noGrp="1"/>
          </p:cNvSpPr>
          <p:nvPr>
            <p:ph idx="1"/>
          </p:nvPr>
        </p:nvSpPr>
        <p:spPr>
          <a:xfrm>
            <a:off x="457200" y="732865"/>
            <a:ext cx="8229600" cy="4189769"/>
          </a:xfrm>
        </p:spPr>
        <p:txBody>
          <a:bodyPr>
            <a:normAutofit/>
          </a:bodyPr>
          <a:lstStyle/>
          <a:p>
            <a:r>
              <a:rPr lang="en-US" sz="2400" dirty="0"/>
              <a:t>Make is a versatile tool which can run commands</a:t>
            </a:r>
          </a:p>
          <a:p>
            <a:endParaRPr lang="en-US" sz="2400" dirty="0"/>
          </a:p>
          <a:p>
            <a:endParaRPr lang="en-US" sz="2400" dirty="0"/>
          </a:p>
          <a:p>
            <a:r>
              <a:rPr lang="en-US" sz="2400" dirty="0"/>
              <a:t>Some examples</a:t>
            </a:r>
          </a:p>
          <a:p>
            <a:pPr lvl="1"/>
            <a:r>
              <a:rPr lang="en-US" sz="2000" dirty="0"/>
              <a:t>Compile source code into executable programs or libraries</a:t>
            </a:r>
          </a:p>
          <a:p>
            <a:pPr lvl="1"/>
            <a:r>
              <a:rPr lang="en-US" sz="2000" dirty="0"/>
              <a:t>Run scripts on data files to get summaries or plots </a:t>
            </a:r>
          </a:p>
          <a:p>
            <a:pPr lvl="1"/>
            <a:r>
              <a:rPr lang="en-US" sz="2000" dirty="0"/>
              <a:t>Parse and combine text files and plots to create paper</a:t>
            </a:r>
          </a:p>
          <a:p>
            <a:r>
              <a:rPr lang="en-US" sz="2400" dirty="0"/>
              <a:t>Make is designed so as to only update files when they need to be. It tracks the dependencies between files it creates and files used to create them. </a:t>
            </a:r>
          </a:p>
          <a:p>
            <a:endParaRPr lang="en-US" sz="2400" dirty="0"/>
          </a:p>
        </p:txBody>
      </p:sp>
      <p:graphicFrame>
        <p:nvGraphicFramePr>
          <p:cNvPr id="4" name="Diagram 3">
            <a:extLst>
              <a:ext uri="{FF2B5EF4-FFF2-40B4-BE49-F238E27FC236}">
                <a16:creationId xmlns:a16="http://schemas.microsoft.com/office/drawing/2014/main" id="{FACD9BF4-8BC1-C640-8C84-A93920FFDB13}"/>
              </a:ext>
            </a:extLst>
          </p:cNvPr>
          <p:cNvGraphicFramePr/>
          <p:nvPr>
            <p:extLst>
              <p:ext uri="{D42A27DB-BD31-4B8C-83A1-F6EECF244321}">
                <p14:modId xmlns:p14="http://schemas.microsoft.com/office/powerpoint/2010/main" val="1015441067"/>
              </p:ext>
            </p:extLst>
          </p:nvPr>
        </p:nvGraphicFramePr>
        <p:xfrm>
          <a:off x="1524000" y="1230659"/>
          <a:ext cx="6096000" cy="70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193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6981-238F-EB49-BEE8-A4722B45DB76}"/>
              </a:ext>
            </a:extLst>
          </p:cNvPr>
          <p:cNvSpPr>
            <a:spLocks noGrp="1"/>
          </p:cNvSpPr>
          <p:nvPr>
            <p:ph type="title"/>
          </p:nvPr>
        </p:nvSpPr>
        <p:spPr/>
        <p:txBody>
          <a:bodyPr/>
          <a:lstStyle/>
          <a:p>
            <a:r>
              <a:rPr lang="en-US" dirty="0"/>
              <a:t>Installing Git</a:t>
            </a:r>
          </a:p>
        </p:txBody>
      </p:sp>
      <p:sp>
        <p:nvSpPr>
          <p:cNvPr id="4" name="Rectangle 3">
            <a:extLst>
              <a:ext uri="{FF2B5EF4-FFF2-40B4-BE49-F238E27FC236}">
                <a16:creationId xmlns:a16="http://schemas.microsoft.com/office/drawing/2014/main" id="{D7DB309F-5746-2742-801A-6FCBD7F379BD}"/>
              </a:ext>
            </a:extLst>
          </p:cNvPr>
          <p:cNvSpPr/>
          <p:nvPr/>
        </p:nvSpPr>
        <p:spPr>
          <a:xfrm>
            <a:off x="548897" y="571501"/>
            <a:ext cx="4201791" cy="461665"/>
          </a:xfrm>
          <a:prstGeom prst="rect">
            <a:avLst/>
          </a:prstGeom>
        </p:spPr>
        <p:txBody>
          <a:bodyPr wrap="none">
            <a:spAutoFit/>
          </a:bodyPr>
          <a:lstStyle/>
          <a:p>
            <a:r>
              <a:rPr lang="en-US" sz="2400" dirty="0">
                <a:hlinkClick r:id="rId3"/>
              </a:rPr>
              <a:t>https://git-scm.com/downloads</a:t>
            </a:r>
            <a:r>
              <a:rPr lang="en-US" sz="2400" dirty="0"/>
              <a:t> </a:t>
            </a:r>
          </a:p>
        </p:txBody>
      </p:sp>
      <p:pic>
        <p:nvPicPr>
          <p:cNvPr id="5" name="Picture 4">
            <a:extLst>
              <a:ext uri="{FF2B5EF4-FFF2-40B4-BE49-F238E27FC236}">
                <a16:creationId xmlns:a16="http://schemas.microsoft.com/office/drawing/2014/main" id="{18626370-55EB-5B47-9CA9-2B7D5D4C054F}"/>
              </a:ext>
            </a:extLst>
          </p:cNvPr>
          <p:cNvPicPr>
            <a:picLocks noChangeAspect="1"/>
          </p:cNvPicPr>
          <p:nvPr/>
        </p:nvPicPr>
        <p:blipFill>
          <a:blip r:embed="rId4"/>
          <a:stretch>
            <a:fillRect/>
          </a:stretch>
        </p:blipFill>
        <p:spPr>
          <a:xfrm>
            <a:off x="4855833" y="654646"/>
            <a:ext cx="3756391" cy="2238356"/>
          </a:xfrm>
          <a:prstGeom prst="rect">
            <a:avLst/>
          </a:prstGeom>
        </p:spPr>
      </p:pic>
      <p:pic>
        <p:nvPicPr>
          <p:cNvPr id="6" name="Picture 5">
            <a:extLst>
              <a:ext uri="{FF2B5EF4-FFF2-40B4-BE49-F238E27FC236}">
                <a16:creationId xmlns:a16="http://schemas.microsoft.com/office/drawing/2014/main" id="{D797A9CE-B103-D744-AD71-25D86C787A1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26829" y="3854960"/>
            <a:ext cx="4305300" cy="350253"/>
          </a:xfrm>
          <a:prstGeom prst="rect">
            <a:avLst/>
          </a:prstGeom>
        </p:spPr>
      </p:pic>
      <p:sp>
        <p:nvSpPr>
          <p:cNvPr id="7" name="TextBox 6">
            <a:extLst>
              <a:ext uri="{FF2B5EF4-FFF2-40B4-BE49-F238E27FC236}">
                <a16:creationId xmlns:a16="http://schemas.microsoft.com/office/drawing/2014/main" id="{EA9CDC03-6875-4542-9497-B24F54E95272}"/>
              </a:ext>
            </a:extLst>
          </p:cNvPr>
          <p:cNvSpPr txBox="1"/>
          <p:nvPr/>
        </p:nvSpPr>
        <p:spPr>
          <a:xfrm>
            <a:off x="548897" y="3393295"/>
            <a:ext cx="4277005" cy="369332"/>
          </a:xfrm>
          <a:prstGeom prst="rect">
            <a:avLst/>
          </a:prstGeom>
          <a:noFill/>
        </p:spPr>
        <p:txBody>
          <a:bodyPr wrap="none" rtlCol="0">
            <a:spAutoFit/>
          </a:bodyPr>
          <a:lstStyle/>
          <a:p>
            <a:r>
              <a:rPr lang="en-US" dirty="0"/>
              <a:t>You can check whether you already have git</a:t>
            </a:r>
          </a:p>
        </p:txBody>
      </p:sp>
      <p:cxnSp>
        <p:nvCxnSpPr>
          <p:cNvPr id="9" name="Straight Connector 8">
            <a:extLst>
              <a:ext uri="{FF2B5EF4-FFF2-40B4-BE49-F238E27FC236}">
                <a16:creationId xmlns:a16="http://schemas.microsoft.com/office/drawing/2014/main" id="{C2B9C34C-12C4-E048-8464-07C6312C1A59}"/>
              </a:ext>
            </a:extLst>
          </p:cNvPr>
          <p:cNvCxnSpPr>
            <a:cxnSpLocks/>
          </p:cNvCxnSpPr>
          <p:nvPr/>
        </p:nvCxnSpPr>
        <p:spPr>
          <a:xfrm>
            <a:off x="5142641" y="4821129"/>
            <a:ext cx="1233475" cy="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6D991AD-573D-A342-8142-1A9CDA31D5C5}"/>
              </a:ext>
            </a:extLst>
          </p:cNvPr>
          <p:cNvSpPr txBox="1"/>
          <p:nvPr/>
        </p:nvSpPr>
        <p:spPr>
          <a:xfrm>
            <a:off x="648182" y="4451797"/>
            <a:ext cx="7717562" cy="369332"/>
          </a:xfrm>
          <a:prstGeom prst="rect">
            <a:avLst/>
          </a:prstGeom>
          <a:noFill/>
        </p:spPr>
        <p:txBody>
          <a:bodyPr wrap="none" rtlCol="0">
            <a:spAutoFit/>
          </a:bodyPr>
          <a:lstStyle/>
          <a:p>
            <a:r>
              <a:rPr lang="en-US" dirty="0"/>
              <a:t>You better get the latest version. 1. install homebrew,  2. </a:t>
            </a:r>
            <a:r>
              <a:rPr lang="en-US" dirty="0">
                <a:latin typeface="Courier New" panose="02070309020205020404" pitchFamily="49" charset="0"/>
                <a:cs typeface="Courier New" panose="02070309020205020404" pitchFamily="49" charset="0"/>
              </a:rPr>
              <a:t>brew install git</a:t>
            </a:r>
          </a:p>
        </p:txBody>
      </p:sp>
    </p:spTree>
    <p:extLst>
      <p:ext uri="{BB962C8B-B14F-4D97-AF65-F5344CB8AC3E}">
        <p14:creationId xmlns:p14="http://schemas.microsoft.com/office/powerpoint/2010/main" val="344394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D80A-5CEF-5E43-AE35-3F15661C5A02}"/>
              </a:ext>
            </a:extLst>
          </p:cNvPr>
          <p:cNvSpPr>
            <a:spLocks noGrp="1"/>
          </p:cNvSpPr>
          <p:nvPr>
            <p:ph type="title"/>
          </p:nvPr>
        </p:nvSpPr>
        <p:spPr/>
        <p:txBody>
          <a:bodyPr/>
          <a:lstStyle/>
          <a:p>
            <a:r>
              <a:rPr lang="en-US" dirty="0"/>
              <a:t>Step-1: Basic Configuration</a:t>
            </a:r>
          </a:p>
        </p:txBody>
      </p:sp>
      <p:sp>
        <p:nvSpPr>
          <p:cNvPr id="3" name="Content Placeholder 2">
            <a:extLst>
              <a:ext uri="{FF2B5EF4-FFF2-40B4-BE49-F238E27FC236}">
                <a16:creationId xmlns:a16="http://schemas.microsoft.com/office/drawing/2014/main" id="{C2A438BF-BEBD-F949-A948-92ED53D36A74}"/>
              </a:ext>
            </a:extLst>
          </p:cNvPr>
          <p:cNvSpPr>
            <a:spLocks noGrp="1"/>
          </p:cNvSpPr>
          <p:nvPr>
            <p:ph idx="1"/>
          </p:nvPr>
        </p:nvSpPr>
        <p:spPr>
          <a:xfrm>
            <a:off x="457200" y="732865"/>
            <a:ext cx="8229600" cy="4410635"/>
          </a:xfrm>
        </p:spPr>
        <p:txBody>
          <a:bodyPr>
            <a:normAutofit fontScale="92500" lnSpcReduction="10000"/>
          </a:bodyPr>
          <a:lstStyle/>
          <a:p>
            <a:pPr marL="0" indent="0">
              <a:buNone/>
            </a:pPr>
            <a:r>
              <a:rPr lang="en-US" sz="1800" dirty="0"/>
              <a:t>Open a terminal</a:t>
            </a:r>
          </a:p>
          <a:p>
            <a:pPr marL="0" indent="0">
              <a:buNone/>
            </a:pPr>
            <a:r>
              <a:rPr lang="en-US" sz="1800" dirty="0"/>
              <a:t>Tell git your name and email:</a:t>
            </a:r>
          </a:p>
          <a:p>
            <a:pPr marL="0" indent="0">
              <a:buNone/>
            </a:pPr>
            <a:r>
              <a:rPr lang="en-US" sz="1800" dirty="0">
                <a:latin typeface="Courier New" panose="02070309020205020404" pitchFamily="49" charset="0"/>
                <a:cs typeface="Courier New" panose="02070309020205020404" pitchFamily="49" charset="0"/>
              </a:rPr>
              <a:t>	git config --global </a:t>
            </a:r>
            <a:r>
              <a:rPr lang="en-US" sz="1800" dirty="0" err="1">
                <a:latin typeface="Courier New" panose="02070309020205020404" pitchFamily="49" charset="0"/>
                <a:cs typeface="Courier New" panose="02070309020205020404" pitchFamily="49" charset="0"/>
              </a:rPr>
              <a:t>user.name</a:t>
            </a:r>
            <a:r>
              <a:rPr lang="en-US" sz="1800" dirty="0">
                <a:latin typeface="Courier New" panose="02070309020205020404" pitchFamily="49" charset="0"/>
                <a:cs typeface="Courier New" panose="02070309020205020404" pitchFamily="49" charset="0"/>
              </a:rPr>
              <a:t> “Your Full Name”</a:t>
            </a:r>
          </a:p>
          <a:p>
            <a:pPr marL="0" indent="0">
              <a:buNone/>
            </a:pPr>
            <a:r>
              <a:rPr lang="en-US" sz="1800" dirty="0">
                <a:latin typeface="Courier New" panose="02070309020205020404" pitchFamily="49" charset="0"/>
                <a:cs typeface="Courier New" panose="02070309020205020404" pitchFamily="49" charset="0"/>
              </a:rPr>
              <a:t>	git config --global </a:t>
            </a:r>
            <a:r>
              <a:rPr lang="en-US" sz="1800" dirty="0" err="1">
                <a:latin typeface="Courier New" panose="02070309020205020404" pitchFamily="49" charset="0"/>
                <a:cs typeface="Courier New" panose="02070309020205020404" pitchFamily="49" charset="0"/>
              </a:rPr>
              <a:t>user.email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your_uni@umbc.edu</a:t>
            </a:r>
            <a:endParaRPr lang="en-US" sz="1800" dirty="0">
              <a:latin typeface="Courier New" panose="02070309020205020404" pitchFamily="49" charset="0"/>
              <a:cs typeface="Courier New" panose="02070309020205020404" pitchFamily="49" charset="0"/>
            </a:endParaRPr>
          </a:p>
          <a:p>
            <a:pPr marL="0" indent="0">
              <a:buNone/>
            </a:pPr>
            <a:r>
              <a:rPr lang="en-US" sz="1800" dirty="0"/>
              <a:t>You can set the default editor, e.g. </a:t>
            </a:r>
            <a:r>
              <a:rPr lang="en-US" sz="1800" dirty="0" err="1"/>
              <a:t>nano</a:t>
            </a:r>
            <a:r>
              <a:rPr lang="en-US" sz="1800" dirty="0"/>
              <a:t> or </a:t>
            </a:r>
            <a:r>
              <a:rPr lang="en-US" sz="1800" dirty="0" err="1"/>
              <a:t>pico</a:t>
            </a:r>
            <a:r>
              <a:rPr lang="en-US" sz="1800" dirty="0"/>
              <a:t> or whatever you have/like</a:t>
            </a:r>
          </a:p>
          <a:p>
            <a:pPr marL="0" indent="0">
              <a:buNone/>
            </a:pPr>
            <a:r>
              <a:rPr lang="en-US" sz="1800" dirty="0"/>
              <a:t>	</a:t>
            </a:r>
            <a:r>
              <a:rPr lang="en-US" sz="1800" dirty="0">
                <a:latin typeface="Courier New" panose="02070309020205020404" pitchFamily="49" charset="0"/>
                <a:cs typeface="Courier New" panose="02070309020205020404" pitchFamily="49" charset="0"/>
              </a:rPr>
              <a:t>git config --global </a:t>
            </a:r>
            <a:r>
              <a:rPr lang="en-US" sz="1800" dirty="0" err="1">
                <a:latin typeface="Courier New" panose="02070309020205020404" pitchFamily="49" charset="0"/>
                <a:cs typeface="Courier New" panose="02070309020205020404" pitchFamily="49" charset="0"/>
              </a:rPr>
              <a:t>core.editor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nano</a:t>
            </a:r>
            <a:endParaRPr lang="en-US" sz="18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git config --global </a:t>
            </a:r>
            <a:r>
              <a:rPr lang="en-US" sz="1900" dirty="0" err="1">
                <a:latin typeface="Courier New" panose="02070309020205020404" pitchFamily="49" charset="0"/>
                <a:cs typeface="Courier New" panose="02070309020205020404" pitchFamily="49" charset="0"/>
              </a:rPr>
              <a:t>content.editor</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pico</a:t>
            </a:r>
            <a:r>
              <a:rPr lang="en-US" sz="1900" dirty="0">
                <a:latin typeface="Courier New" panose="02070309020205020404" pitchFamily="49" charset="0"/>
                <a:cs typeface="Courier New" panose="02070309020205020404" pitchFamily="49" charset="0"/>
              </a:rPr>
              <a:t> -w"</a:t>
            </a:r>
          </a:p>
          <a:p>
            <a:pPr marL="0" indent="0">
              <a:buNone/>
            </a:pPr>
            <a:r>
              <a:rPr lang="en-US" sz="1800" dirty="0"/>
              <a:t>You can set </a:t>
            </a:r>
            <a:r>
              <a:rPr lang="en-US" sz="1800" b="1" dirty="0"/>
              <a:t>main</a:t>
            </a:r>
            <a:r>
              <a:rPr lang="en-US" sz="1800" dirty="0"/>
              <a:t> as the default branch name do:</a:t>
            </a:r>
          </a:p>
          <a:p>
            <a:pPr marL="0" indent="0">
              <a:buNone/>
            </a:pPr>
            <a:r>
              <a:rPr lang="en-US" sz="1800" dirty="0"/>
              <a:t>	</a:t>
            </a:r>
            <a:r>
              <a:rPr lang="en-US" sz="1800" dirty="0">
                <a:latin typeface="Courier New" panose="02070309020205020404" pitchFamily="49" charset="0"/>
                <a:cs typeface="Courier New" panose="02070309020205020404" pitchFamily="49" charset="0"/>
              </a:rPr>
              <a:t>git config --global </a:t>
            </a:r>
            <a:r>
              <a:rPr lang="en-US" sz="1800" dirty="0" err="1">
                <a:latin typeface="Courier New" panose="02070309020205020404" pitchFamily="49" charset="0"/>
                <a:cs typeface="Courier New" panose="02070309020205020404" pitchFamily="49" charset="0"/>
              </a:rPr>
              <a:t>init.defaultBranch</a:t>
            </a:r>
            <a:r>
              <a:rPr lang="en-US" sz="1800" dirty="0">
                <a:latin typeface="Courier New" panose="02070309020205020404" pitchFamily="49" charset="0"/>
                <a:cs typeface="Courier New" panose="02070309020205020404" pitchFamily="49" charset="0"/>
              </a:rPr>
              <a:t> main</a:t>
            </a:r>
          </a:p>
          <a:p>
            <a:pPr marL="0" indent="0">
              <a:buNone/>
            </a:pPr>
            <a:endParaRPr lang="en-US" sz="1800" dirty="0"/>
          </a:p>
          <a:p>
            <a:pPr marL="0" indent="0">
              <a:buNone/>
            </a:pPr>
            <a:r>
              <a:rPr lang="en-US" sz="1800" dirty="0"/>
              <a:t>You only have to do this once. You can make changes later, if you want</a:t>
            </a:r>
          </a:p>
          <a:p>
            <a:pPr marL="0" indent="0">
              <a:buNone/>
            </a:pPr>
            <a:endParaRPr lang="en-US" sz="1800" dirty="0"/>
          </a:p>
          <a:p>
            <a:pPr marL="0" indent="0">
              <a:buNone/>
            </a:pPr>
            <a:r>
              <a:rPr lang="en-US" sz="1800" dirty="0"/>
              <a:t>To check the current configuration</a:t>
            </a:r>
          </a:p>
          <a:p>
            <a:pPr marL="0" indent="0">
              <a:buNone/>
            </a:pPr>
            <a:r>
              <a:rPr lang="en-US" sz="1900" dirty="0">
                <a:latin typeface="Courier New" panose="02070309020205020404" pitchFamily="49" charset="0"/>
                <a:cs typeface="Courier New" panose="02070309020205020404" pitchFamily="49" charset="0"/>
              </a:rPr>
              <a:t>	git config --list</a:t>
            </a:r>
          </a:p>
        </p:txBody>
      </p:sp>
    </p:spTree>
    <p:extLst>
      <p:ext uri="{BB962C8B-B14F-4D97-AF65-F5344CB8AC3E}">
        <p14:creationId xmlns:p14="http://schemas.microsoft.com/office/powerpoint/2010/main" val="880160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B7ED-6009-FB43-BB6F-571825816BBC}"/>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ECE4ED59-14E9-9841-AF3E-C51AF868AEF3}"/>
              </a:ext>
            </a:extLst>
          </p:cNvPr>
          <p:cNvPicPr>
            <a:picLocks noChangeAspect="1"/>
          </p:cNvPicPr>
          <p:nvPr/>
        </p:nvPicPr>
        <p:blipFill>
          <a:blip r:embed="rId2"/>
          <a:stretch>
            <a:fillRect/>
          </a:stretch>
        </p:blipFill>
        <p:spPr>
          <a:xfrm>
            <a:off x="1250140" y="934613"/>
            <a:ext cx="4813300" cy="838200"/>
          </a:xfrm>
          <a:prstGeom prst="rect">
            <a:avLst/>
          </a:prstGeom>
        </p:spPr>
      </p:pic>
      <p:sp>
        <p:nvSpPr>
          <p:cNvPr id="6" name="TextBox 5">
            <a:extLst>
              <a:ext uri="{FF2B5EF4-FFF2-40B4-BE49-F238E27FC236}">
                <a16:creationId xmlns:a16="http://schemas.microsoft.com/office/drawing/2014/main" id="{C2AEBE16-80EF-9C41-B1CC-EB74647AC487}"/>
              </a:ext>
            </a:extLst>
          </p:cNvPr>
          <p:cNvSpPr txBox="1"/>
          <p:nvPr/>
        </p:nvSpPr>
        <p:spPr>
          <a:xfrm>
            <a:off x="763929" y="2523281"/>
            <a:ext cx="3127779" cy="2308324"/>
          </a:xfrm>
          <a:prstGeom prst="rect">
            <a:avLst/>
          </a:prstGeom>
          <a:noFill/>
        </p:spPr>
        <p:txBody>
          <a:bodyPr wrap="none" rtlCol="0">
            <a:spAutoFit/>
          </a:bodyPr>
          <a:lstStyle/>
          <a:p>
            <a:r>
              <a:rPr lang="en-US" b="1" dirty="0"/>
              <a:t>Getting Help</a:t>
            </a:r>
          </a:p>
          <a:p>
            <a:endParaRPr lang="en-US" dirty="0"/>
          </a:p>
          <a:p>
            <a:r>
              <a:rPr lang="en-US" dirty="0">
                <a:latin typeface="Courier New" panose="02070309020205020404" pitchFamily="49" charset="0"/>
                <a:cs typeface="Courier New" panose="02070309020205020404" pitchFamily="49" charset="0"/>
              </a:rPr>
              <a:t>	git help &lt;verb&gt; </a:t>
            </a:r>
          </a:p>
          <a:p>
            <a:r>
              <a:rPr lang="en-US" dirty="0">
                <a:latin typeface="Courier New" panose="02070309020205020404" pitchFamily="49" charset="0"/>
                <a:cs typeface="Courier New" panose="02070309020205020404" pitchFamily="49" charset="0"/>
              </a:rPr>
              <a:t>	git &lt;verb&gt; --help </a:t>
            </a:r>
          </a:p>
          <a:p>
            <a:r>
              <a:rPr lang="en-US" dirty="0">
                <a:latin typeface="Courier New" panose="02070309020205020404" pitchFamily="49" charset="0"/>
                <a:cs typeface="Courier New" panose="02070309020205020404" pitchFamily="49" charset="0"/>
              </a:rPr>
              <a:t>	man git-&lt;verb&gt;</a:t>
            </a:r>
          </a:p>
          <a:p>
            <a:endParaRPr lang="en-US" dirty="0"/>
          </a:p>
          <a:p>
            <a:r>
              <a:rPr lang="en-US" dirty="0"/>
              <a:t>For example</a:t>
            </a:r>
          </a:p>
          <a:p>
            <a:r>
              <a:rPr lang="en-US" dirty="0">
                <a:latin typeface="Courier New" panose="02070309020205020404" pitchFamily="49" charset="0"/>
                <a:cs typeface="Courier New" panose="02070309020205020404" pitchFamily="49" charset="0"/>
              </a:rPr>
              <a:t>	git help config</a:t>
            </a:r>
          </a:p>
        </p:txBody>
      </p:sp>
    </p:spTree>
    <p:extLst>
      <p:ext uri="{BB962C8B-B14F-4D97-AF65-F5344CB8AC3E}">
        <p14:creationId xmlns:p14="http://schemas.microsoft.com/office/powerpoint/2010/main" val="2508392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BA59-DC4B-B24C-86C6-BCC7D7A493BB}"/>
              </a:ext>
            </a:extLst>
          </p:cNvPr>
          <p:cNvSpPr>
            <a:spLocks noGrp="1"/>
          </p:cNvSpPr>
          <p:nvPr>
            <p:ph type="title"/>
          </p:nvPr>
        </p:nvSpPr>
        <p:spPr/>
        <p:txBody>
          <a:bodyPr/>
          <a:lstStyle/>
          <a:p>
            <a:r>
              <a:rPr lang="en-US" b="1" dirty="0"/>
              <a:t>Getting a Git Repository</a:t>
            </a:r>
            <a:endParaRPr lang="en-US" dirty="0"/>
          </a:p>
        </p:txBody>
      </p:sp>
      <p:sp>
        <p:nvSpPr>
          <p:cNvPr id="3" name="Content Placeholder 2">
            <a:extLst>
              <a:ext uri="{FF2B5EF4-FFF2-40B4-BE49-F238E27FC236}">
                <a16:creationId xmlns:a16="http://schemas.microsoft.com/office/drawing/2014/main" id="{5891B860-C3A0-C042-B46D-1EC286924A82}"/>
              </a:ext>
            </a:extLst>
          </p:cNvPr>
          <p:cNvSpPr>
            <a:spLocks noGrp="1"/>
          </p:cNvSpPr>
          <p:nvPr>
            <p:ph idx="1"/>
          </p:nvPr>
        </p:nvSpPr>
        <p:spPr/>
        <p:txBody>
          <a:bodyPr/>
          <a:lstStyle/>
          <a:p>
            <a:pPr marL="0" indent="0">
              <a:buNone/>
            </a:pPr>
            <a:r>
              <a:rPr lang="en-US" dirty="0"/>
              <a:t>You typically obtain a Git repository in one of two ways:</a:t>
            </a:r>
          </a:p>
          <a:p>
            <a:pPr marL="457200" indent="-457200">
              <a:buFont typeface="+mj-lt"/>
              <a:buAutoNum type="arabicPeriod"/>
            </a:pPr>
            <a:r>
              <a:rPr lang="en-US" dirty="0"/>
              <a:t>You can take a local directory that is currently not under version control, and turn it into a Git repository, or</a:t>
            </a:r>
          </a:p>
          <a:p>
            <a:pPr marL="457200" indent="-457200">
              <a:buFont typeface="+mj-lt"/>
              <a:buAutoNum type="arabicPeriod"/>
            </a:pPr>
            <a:r>
              <a:rPr lang="en-US" dirty="0"/>
              <a:t>You can </a:t>
            </a:r>
            <a:r>
              <a:rPr lang="en-US" b="1" dirty="0"/>
              <a:t>clone</a:t>
            </a:r>
            <a:r>
              <a:rPr lang="en-US" dirty="0"/>
              <a:t> an existing Git repository from elsewhere.</a:t>
            </a:r>
          </a:p>
          <a:p>
            <a:pPr marL="0" indent="0">
              <a:buNone/>
            </a:pPr>
            <a:r>
              <a:rPr lang="en-US" dirty="0"/>
              <a:t>In either case, you end up with a Git repository on your local machine, ready for work.</a:t>
            </a:r>
          </a:p>
          <a:p>
            <a:pPr marL="0" indent="0">
              <a:buNone/>
            </a:pPr>
            <a:endParaRPr lang="en-US" dirty="0"/>
          </a:p>
        </p:txBody>
      </p:sp>
      <p:sp>
        <p:nvSpPr>
          <p:cNvPr id="4" name="Rectangle 3">
            <a:extLst>
              <a:ext uri="{FF2B5EF4-FFF2-40B4-BE49-F238E27FC236}">
                <a16:creationId xmlns:a16="http://schemas.microsoft.com/office/drawing/2014/main" id="{57D99EF6-A23C-7D4E-8B5F-3AE01D36DC70}"/>
              </a:ext>
            </a:extLst>
          </p:cNvPr>
          <p:cNvSpPr/>
          <p:nvPr/>
        </p:nvSpPr>
        <p:spPr>
          <a:xfrm>
            <a:off x="443752" y="3394295"/>
            <a:ext cx="8681012" cy="1569660"/>
          </a:xfrm>
          <a:prstGeom prst="rect">
            <a:avLst/>
          </a:prstGeom>
        </p:spPr>
        <p:txBody>
          <a:bodyPr wrap="square">
            <a:spAutoFit/>
          </a:bodyPr>
          <a:lstStyle/>
          <a:p>
            <a:r>
              <a:rPr lang="en-US" sz="2400" dirty="0"/>
              <a:t>For the first approach, we’ll use </a:t>
            </a:r>
          </a:p>
          <a:p>
            <a:r>
              <a:rPr lang="en-US" sz="2400" dirty="0">
                <a:latin typeface="Courier New" panose="02070309020205020404" pitchFamily="49" charset="0"/>
                <a:cs typeface="Courier New" panose="02070309020205020404" pitchFamily="49" charset="0"/>
              </a:rPr>
              <a:t>git </a:t>
            </a:r>
            <a:r>
              <a:rPr lang="en-US" sz="2400" dirty="0" err="1">
                <a:latin typeface="Courier New" panose="02070309020205020404" pitchFamily="49" charset="0"/>
                <a:cs typeface="Courier New" panose="02070309020205020404" pitchFamily="49" charset="0"/>
              </a:rPr>
              <a:t>init</a:t>
            </a:r>
            <a:r>
              <a:rPr lang="en-US" sz="2400" dirty="0"/>
              <a:t>	- this initiates a git repository in the current folder</a:t>
            </a:r>
          </a:p>
          <a:p>
            <a:r>
              <a:rPr lang="en-US" sz="2400" dirty="0"/>
              <a:t>May take a while. Check the directory with </a:t>
            </a:r>
            <a:r>
              <a:rPr lang="en-US" sz="2400" dirty="0">
                <a:latin typeface="Courier New" panose="02070309020205020404" pitchFamily="49" charset="0"/>
                <a:cs typeface="Courier New" panose="02070309020205020404" pitchFamily="49" charset="0"/>
              </a:rPr>
              <a:t>ls –a</a:t>
            </a:r>
          </a:p>
          <a:p>
            <a:r>
              <a:rPr lang="en-US" sz="2400" dirty="0">
                <a:cs typeface="Courier New" panose="02070309020205020404" pitchFamily="49" charset="0"/>
              </a:rPr>
              <a:t>But let’s see the 2</a:t>
            </a:r>
            <a:r>
              <a:rPr lang="en-US" sz="2400" baseline="30000" dirty="0">
                <a:cs typeface="Courier New" panose="02070309020205020404" pitchFamily="49" charset="0"/>
              </a:rPr>
              <a:t>nd</a:t>
            </a:r>
            <a:r>
              <a:rPr lang="en-US" sz="2400" dirty="0">
                <a:cs typeface="Courier New" panose="02070309020205020404" pitchFamily="49" charset="0"/>
              </a:rPr>
              <a:t> approach</a:t>
            </a:r>
          </a:p>
        </p:txBody>
      </p:sp>
    </p:spTree>
    <p:extLst>
      <p:ext uri="{BB962C8B-B14F-4D97-AF65-F5344CB8AC3E}">
        <p14:creationId xmlns:p14="http://schemas.microsoft.com/office/powerpoint/2010/main" val="1421813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8A3-6659-214E-B4CD-9213AF5C31D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F733F80E-AC77-E642-9576-0DDA8E25C5C2}"/>
              </a:ext>
            </a:extLst>
          </p:cNvPr>
          <p:cNvSpPr>
            <a:spLocks noGrp="1"/>
          </p:cNvSpPr>
          <p:nvPr>
            <p:ph idx="1"/>
          </p:nvPr>
        </p:nvSpPr>
        <p:spPr/>
        <p:txBody>
          <a:bodyPr/>
          <a:lstStyle/>
          <a:p>
            <a:r>
              <a:rPr lang="en-US" dirty="0"/>
              <a:t>In order to have an example, I created an empty repo on my </a:t>
            </a:r>
            <a:r>
              <a:rPr lang="en-US" dirty="0" err="1"/>
              <a:t>github</a:t>
            </a:r>
            <a:r>
              <a:rPr lang="en-US" dirty="0"/>
              <a:t> repo</a:t>
            </a:r>
          </a:p>
          <a:p>
            <a:pPr marL="0" indent="0">
              <a:buNone/>
            </a:pPr>
            <a:endParaRPr lang="en-US" dirty="0"/>
          </a:p>
          <a:p>
            <a:r>
              <a:rPr lang="en-US" dirty="0"/>
              <a:t>Even though it is empty, let’s clone it to get a copy</a:t>
            </a:r>
          </a:p>
        </p:txBody>
      </p:sp>
      <p:sp>
        <p:nvSpPr>
          <p:cNvPr id="4" name="Rectangle 3">
            <a:extLst>
              <a:ext uri="{FF2B5EF4-FFF2-40B4-BE49-F238E27FC236}">
                <a16:creationId xmlns:a16="http://schemas.microsoft.com/office/drawing/2014/main" id="{6010B25D-4CDC-9641-B78A-E5FD94653690}"/>
              </a:ext>
            </a:extLst>
          </p:cNvPr>
          <p:cNvSpPr/>
          <p:nvPr/>
        </p:nvSpPr>
        <p:spPr>
          <a:xfrm>
            <a:off x="2883845" y="1501454"/>
            <a:ext cx="4021037" cy="369332"/>
          </a:xfrm>
          <a:prstGeom prst="rect">
            <a:avLst/>
          </a:prstGeom>
        </p:spPr>
        <p:txBody>
          <a:bodyPr wrap="none">
            <a:spAutoFit/>
          </a:bodyPr>
          <a:lstStyle/>
          <a:p>
            <a:r>
              <a:rPr lang="en-US" dirty="0"/>
              <a:t>https://</a:t>
            </a:r>
            <a:r>
              <a:rPr lang="en-US" dirty="0" err="1"/>
              <a:t>github.com</a:t>
            </a:r>
            <a:r>
              <a:rPr lang="en-US" dirty="0"/>
              <a:t>/</a:t>
            </a:r>
            <a:r>
              <a:rPr lang="en-US" dirty="0" err="1"/>
              <a:t>simsekergun</a:t>
            </a:r>
            <a:r>
              <a:rPr lang="en-US" dirty="0"/>
              <a:t>/</a:t>
            </a:r>
            <a:r>
              <a:rPr lang="en-US" dirty="0" err="1"/>
              <a:t>git_test</a:t>
            </a:r>
            <a:endParaRPr lang="en-US" dirty="0"/>
          </a:p>
        </p:txBody>
      </p:sp>
      <p:sp>
        <p:nvSpPr>
          <p:cNvPr id="5" name="Rectangle 4">
            <a:extLst>
              <a:ext uri="{FF2B5EF4-FFF2-40B4-BE49-F238E27FC236}">
                <a16:creationId xmlns:a16="http://schemas.microsoft.com/office/drawing/2014/main" id="{105F95FD-7753-284E-B884-41AC9B6396D0}"/>
              </a:ext>
            </a:extLst>
          </p:cNvPr>
          <p:cNvSpPr/>
          <p:nvPr/>
        </p:nvSpPr>
        <p:spPr>
          <a:xfrm>
            <a:off x="1001210" y="2492528"/>
            <a:ext cx="8229600" cy="369332"/>
          </a:xfrm>
          <a:prstGeom prst="rect">
            <a:avLst/>
          </a:prstGeom>
        </p:spPr>
        <p:txBody>
          <a:bodyPr wrap="square">
            <a:spAutoFit/>
          </a:bodyPr>
          <a:lstStyle/>
          <a:p>
            <a:r>
              <a:rPr lang="en-US" dirty="0">
                <a:latin typeface="Courier" pitchFamily="2" charset="0"/>
              </a:rPr>
              <a:t>git clone https://</a:t>
            </a:r>
            <a:r>
              <a:rPr lang="en-US" dirty="0" err="1">
                <a:latin typeface="Courier" pitchFamily="2" charset="0"/>
              </a:rPr>
              <a:t>github.com</a:t>
            </a:r>
            <a:r>
              <a:rPr lang="en-US" dirty="0">
                <a:latin typeface="Courier" pitchFamily="2" charset="0"/>
              </a:rPr>
              <a:t>/</a:t>
            </a:r>
            <a:r>
              <a:rPr lang="en-US" dirty="0" err="1">
                <a:latin typeface="Courier" pitchFamily="2" charset="0"/>
              </a:rPr>
              <a:t>simsekergun</a:t>
            </a:r>
            <a:r>
              <a:rPr lang="en-US" dirty="0">
                <a:latin typeface="Courier" pitchFamily="2" charset="0"/>
              </a:rPr>
              <a:t>/</a:t>
            </a:r>
            <a:r>
              <a:rPr lang="en-US" dirty="0" err="1">
                <a:latin typeface="Courier" pitchFamily="2" charset="0"/>
              </a:rPr>
              <a:t>git_test.git</a:t>
            </a:r>
            <a:endParaRPr lang="en-US" dirty="0">
              <a:effectLst/>
              <a:latin typeface="Courier" pitchFamily="2" charset="0"/>
            </a:endParaRPr>
          </a:p>
        </p:txBody>
      </p:sp>
      <p:pic>
        <p:nvPicPr>
          <p:cNvPr id="7" name="Picture 6">
            <a:extLst>
              <a:ext uri="{FF2B5EF4-FFF2-40B4-BE49-F238E27FC236}">
                <a16:creationId xmlns:a16="http://schemas.microsoft.com/office/drawing/2014/main" id="{A941DE72-3CB6-8942-BE44-E2845AD87308}"/>
              </a:ext>
            </a:extLst>
          </p:cNvPr>
          <p:cNvPicPr>
            <a:picLocks noChangeAspect="1"/>
          </p:cNvPicPr>
          <p:nvPr/>
        </p:nvPicPr>
        <p:blipFill>
          <a:blip r:embed="rId2"/>
          <a:stretch>
            <a:fillRect/>
          </a:stretch>
        </p:blipFill>
        <p:spPr>
          <a:xfrm>
            <a:off x="0" y="3040269"/>
            <a:ext cx="9144000" cy="1243484"/>
          </a:xfrm>
          <a:prstGeom prst="rect">
            <a:avLst/>
          </a:prstGeom>
        </p:spPr>
      </p:pic>
      <p:pic>
        <p:nvPicPr>
          <p:cNvPr id="9" name="Picture 8">
            <a:extLst>
              <a:ext uri="{FF2B5EF4-FFF2-40B4-BE49-F238E27FC236}">
                <a16:creationId xmlns:a16="http://schemas.microsoft.com/office/drawing/2014/main" id="{897BEB40-4F64-AA44-8389-8DC6A303C9BE}"/>
              </a:ext>
            </a:extLst>
          </p:cNvPr>
          <p:cNvPicPr>
            <a:picLocks noChangeAspect="1"/>
          </p:cNvPicPr>
          <p:nvPr/>
        </p:nvPicPr>
        <p:blipFill>
          <a:blip r:embed="rId3"/>
          <a:stretch>
            <a:fillRect/>
          </a:stretch>
        </p:blipFill>
        <p:spPr>
          <a:xfrm>
            <a:off x="1504245" y="4548690"/>
            <a:ext cx="3937000" cy="393700"/>
          </a:xfrm>
          <a:prstGeom prst="rect">
            <a:avLst/>
          </a:prstGeom>
        </p:spPr>
      </p:pic>
    </p:spTree>
    <p:extLst>
      <p:ext uri="{BB962C8B-B14F-4D97-AF65-F5344CB8AC3E}">
        <p14:creationId xmlns:p14="http://schemas.microsoft.com/office/powerpoint/2010/main" val="2828825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225B-F3CA-BC48-BA53-B67813AE1382}"/>
              </a:ext>
            </a:extLst>
          </p:cNvPr>
          <p:cNvSpPr>
            <a:spLocks noGrp="1"/>
          </p:cNvSpPr>
          <p:nvPr>
            <p:ph type="title"/>
          </p:nvPr>
        </p:nvSpPr>
        <p:spPr/>
        <p:txBody>
          <a:bodyPr/>
          <a:lstStyle/>
          <a:p>
            <a:r>
              <a:rPr lang="en-US" b="1" dirty="0"/>
              <a:t>Checking the Status of Your Files</a:t>
            </a:r>
            <a:endParaRPr lang="en-US" dirty="0"/>
          </a:p>
        </p:txBody>
      </p:sp>
      <p:sp>
        <p:nvSpPr>
          <p:cNvPr id="3" name="Content Placeholder 2">
            <a:extLst>
              <a:ext uri="{FF2B5EF4-FFF2-40B4-BE49-F238E27FC236}">
                <a16:creationId xmlns:a16="http://schemas.microsoft.com/office/drawing/2014/main" id="{B6C51092-08AA-934F-9F56-C667109DF647}"/>
              </a:ext>
            </a:extLst>
          </p:cNvPr>
          <p:cNvSpPr>
            <a:spLocks noGrp="1"/>
          </p:cNvSpPr>
          <p:nvPr>
            <p:ph idx="1"/>
          </p:nvPr>
        </p:nvSpPr>
        <p:spPr/>
        <p:txBody>
          <a:bodyPr>
            <a:normAutofit lnSpcReduction="10000"/>
          </a:bodyPr>
          <a:lstStyle/>
          <a:p>
            <a:pPr marL="0" indent="0">
              <a:buNone/>
            </a:pPr>
            <a:r>
              <a:rPr lang="en-US" dirty="0"/>
              <a:t>The main tool you use to determine which files are in which state is the </a:t>
            </a:r>
            <a:r>
              <a:rPr lang="en-US" dirty="0">
                <a:latin typeface="Courier New" panose="02070309020205020404" pitchFamily="49" charset="0"/>
                <a:cs typeface="Courier New" panose="02070309020205020404" pitchFamily="49" charset="0"/>
              </a:rPr>
              <a:t>git status</a:t>
            </a:r>
            <a:r>
              <a:rPr lang="en-US" dirty="0"/>
              <a:t> command. If you run this command directly after a clone, you should see something like this: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means you have a clean working directory; in other words, none of your tracked files are modified.</a:t>
            </a:r>
          </a:p>
        </p:txBody>
      </p:sp>
      <p:pic>
        <p:nvPicPr>
          <p:cNvPr id="4" name="Picture 3">
            <a:extLst>
              <a:ext uri="{FF2B5EF4-FFF2-40B4-BE49-F238E27FC236}">
                <a16:creationId xmlns:a16="http://schemas.microsoft.com/office/drawing/2014/main" id="{40004299-AD80-CF40-8E10-1579B995337A}"/>
              </a:ext>
            </a:extLst>
          </p:cNvPr>
          <p:cNvPicPr>
            <a:picLocks noChangeAspect="1"/>
          </p:cNvPicPr>
          <p:nvPr/>
        </p:nvPicPr>
        <p:blipFill>
          <a:blip r:embed="rId2"/>
          <a:stretch>
            <a:fillRect/>
          </a:stretch>
        </p:blipFill>
        <p:spPr>
          <a:xfrm>
            <a:off x="622300" y="2192840"/>
            <a:ext cx="7899400" cy="1498600"/>
          </a:xfrm>
          <a:prstGeom prst="rect">
            <a:avLst/>
          </a:prstGeom>
        </p:spPr>
      </p:pic>
    </p:spTree>
    <p:extLst>
      <p:ext uri="{BB962C8B-B14F-4D97-AF65-F5344CB8AC3E}">
        <p14:creationId xmlns:p14="http://schemas.microsoft.com/office/powerpoint/2010/main" val="426822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DB4-14A3-D04D-8E02-8907AD0432BB}"/>
              </a:ext>
            </a:extLst>
          </p:cNvPr>
          <p:cNvSpPr>
            <a:spLocks noGrp="1"/>
          </p:cNvSpPr>
          <p:nvPr>
            <p:ph type="title"/>
          </p:nvPr>
        </p:nvSpPr>
        <p:spPr/>
        <p:txBody>
          <a:bodyPr/>
          <a:lstStyle/>
          <a:p>
            <a:r>
              <a:rPr lang="en-US" dirty="0"/>
              <a:t>Let’s make a change</a:t>
            </a:r>
          </a:p>
        </p:txBody>
      </p:sp>
      <p:sp>
        <p:nvSpPr>
          <p:cNvPr id="3" name="Content Placeholder 2">
            <a:extLst>
              <a:ext uri="{FF2B5EF4-FFF2-40B4-BE49-F238E27FC236}">
                <a16:creationId xmlns:a16="http://schemas.microsoft.com/office/drawing/2014/main" id="{401F1308-AA01-E64D-84B7-A9A41AA82465}"/>
              </a:ext>
            </a:extLst>
          </p:cNvPr>
          <p:cNvSpPr>
            <a:spLocks noGrp="1"/>
          </p:cNvSpPr>
          <p:nvPr>
            <p:ph idx="1"/>
          </p:nvPr>
        </p:nvSpPr>
        <p:spPr/>
        <p:txBody>
          <a:bodyPr/>
          <a:lstStyle/>
          <a:p>
            <a:pPr marL="0" indent="0">
              <a:buNone/>
            </a:pPr>
            <a:r>
              <a:rPr lang="en-US" dirty="0"/>
              <a:t>Let’s create a new file called “</a:t>
            </a:r>
            <a:r>
              <a:rPr lang="en-US" dirty="0" err="1"/>
              <a:t>a_new_file.txt</a:t>
            </a:r>
            <a:r>
              <a:rPr lang="en-US" dirty="0"/>
              <a:t>”</a:t>
            </a:r>
          </a:p>
          <a:p>
            <a:pPr marL="0" indent="0">
              <a:buNone/>
            </a:pPr>
            <a:r>
              <a:rPr lang="en-US" dirty="0"/>
              <a:t>Then add it to the project</a:t>
            </a:r>
          </a:p>
        </p:txBody>
      </p:sp>
      <p:pic>
        <p:nvPicPr>
          <p:cNvPr id="4" name="Picture 3">
            <a:extLst>
              <a:ext uri="{FF2B5EF4-FFF2-40B4-BE49-F238E27FC236}">
                <a16:creationId xmlns:a16="http://schemas.microsoft.com/office/drawing/2014/main" id="{59AF40A6-3816-AE4F-B5B4-61FC7A970705}"/>
              </a:ext>
            </a:extLst>
          </p:cNvPr>
          <p:cNvPicPr>
            <a:picLocks noChangeAspect="1"/>
          </p:cNvPicPr>
          <p:nvPr/>
        </p:nvPicPr>
        <p:blipFill>
          <a:blip r:embed="rId2"/>
          <a:stretch>
            <a:fillRect/>
          </a:stretch>
        </p:blipFill>
        <p:spPr>
          <a:xfrm>
            <a:off x="885785" y="2419189"/>
            <a:ext cx="6654800" cy="2336800"/>
          </a:xfrm>
          <a:prstGeom prst="rect">
            <a:avLst/>
          </a:prstGeom>
        </p:spPr>
      </p:pic>
    </p:spTree>
    <p:extLst>
      <p:ext uri="{BB962C8B-B14F-4D97-AF65-F5344CB8AC3E}">
        <p14:creationId xmlns:p14="http://schemas.microsoft.com/office/powerpoint/2010/main" val="815220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72D7-5ECB-FB4B-A4A4-47FA386A2A4C}"/>
              </a:ext>
            </a:extLst>
          </p:cNvPr>
          <p:cNvSpPr>
            <a:spLocks noGrp="1"/>
          </p:cNvSpPr>
          <p:nvPr>
            <p:ph type="title"/>
          </p:nvPr>
        </p:nvSpPr>
        <p:spPr/>
        <p:txBody>
          <a:bodyPr/>
          <a:lstStyle/>
          <a:p>
            <a:r>
              <a:rPr lang="en-US" dirty="0"/>
              <a:t>Let’s make some changes</a:t>
            </a:r>
          </a:p>
        </p:txBody>
      </p:sp>
      <p:sp>
        <p:nvSpPr>
          <p:cNvPr id="3" name="Content Placeholder 2">
            <a:extLst>
              <a:ext uri="{FF2B5EF4-FFF2-40B4-BE49-F238E27FC236}">
                <a16:creationId xmlns:a16="http://schemas.microsoft.com/office/drawing/2014/main" id="{E5F23363-9006-8641-912C-7D52181CB6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36A949-6244-434F-A56F-7AC63BEBB914}"/>
              </a:ext>
            </a:extLst>
          </p:cNvPr>
          <p:cNvPicPr>
            <a:picLocks noChangeAspect="1"/>
          </p:cNvPicPr>
          <p:nvPr/>
        </p:nvPicPr>
        <p:blipFill>
          <a:blip r:embed="rId2"/>
          <a:stretch>
            <a:fillRect/>
          </a:stretch>
        </p:blipFill>
        <p:spPr>
          <a:xfrm>
            <a:off x="1104900" y="1390650"/>
            <a:ext cx="6934200" cy="2362200"/>
          </a:xfrm>
          <a:prstGeom prst="rect">
            <a:avLst/>
          </a:prstGeom>
        </p:spPr>
      </p:pic>
    </p:spTree>
    <p:extLst>
      <p:ext uri="{BB962C8B-B14F-4D97-AF65-F5344CB8AC3E}">
        <p14:creationId xmlns:p14="http://schemas.microsoft.com/office/powerpoint/2010/main" val="1133186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9367-7FC3-4646-8CBB-75FAD68DF175}"/>
              </a:ext>
            </a:extLst>
          </p:cNvPr>
          <p:cNvSpPr>
            <a:spLocks noGrp="1"/>
          </p:cNvSpPr>
          <p:nvPr>
            <p:ph type="title"/>
          </p:nvPr>
        </p:nvSpPr>
        <p:spPr/>
        <p:txBody>
          <a:bodyPr/>
          <a:lstStyle/>
          <a:p>
            <a:r>
              <a:rPr lang="en-US" dirty="0"/>
              <a:t>Let’s see what happens to the status</a:t>
            </a:r>
          </a:p>
        </p:txBody>
      </p:sp>
      <p:pic>
        <p:nvPicPr>
          <p:cNvPr id="4" name="Picture 3">
            <a:extLst>
              <a:ext uri="{FF2B5EF4-FFF2-40B4-BE49-F238E27FC236}">
                <a16:creationId xmlns:a16="http://schemas.microsoft.com/office/drawing/2014/main" id="{9C8CE179-1935-704B-972D-34DD7875211A}"/>
              </a:ext>
            </a:extLst>
          </p:cNvPr>
          <p:cNvPicPr>
            <a:picLocks noChangeAspect="1"/>
          </p:cNvPicPr>
          <p:nvPr/>
        </p:nvPicPr>
        <p:blipFill>
          <a:blip r:embed="rId2"/>
          <a:stretch>
            <a:fillRect/>
          </a:stretch>
        </p:blipFill>
        <p:spPr>
          <a:xfrm>
            <a:off x="895350" y="1130300"/>
            <a:ext cx="7353300" cy="2882900"/>
          </a:xfrm>
          <a:prstGeom prst="rect">
            <a:avLst/>
          </a:prstGeom>
        </p:spPr>
      </p:pic>
    </p:spTree>
    <p:extLst>
      <p:ext uri="{BB962C8B-B14F-4D97-AF65-F5344CB8AC3E}">
        <p14:creationId xmlns:p14="http://schemas.microsoft.com/office/powerpoint/2010/main" val="19513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84D1-32F0-6047-82BB-6E35687EFD26}"/>
              </a:ext>
            </a:extLst>
          </p:cNvPr>
          <p:cNvSpPr>
            <a:spLocks noGrp="1"/>
          </p:cNvSpPr>
          <p:nvPr>
            <p:ph type="title"/>
          </p:nvPr>
        </p:nvSpPr>
        <p:spPr/>
        <p:txBody>
          <a:bodyPr/>
          <a:lstStyle/>
          <a:p>
            <a:r>
              <a:rPr lang="en-US" dirty="0"/>
              <a:t>Let’s Commit</a:t>
            </a:r>
          </a:p>
        </p:txBody>
      </p:sp>
      <p:sp>
        <p:nvSpPr>
          <p:cNvPr id="5" name="Rectangle 4">
            <a:extLst>
              <a:ext uri="{FF2B5EF4-FFF2-40B4-BE49-F238E27FC236}">
                <a16:creationId xmlns:a16="http://schemas.microsoft.com/office/drawing/2014/main" id="{E2561BD2-BEE6-9F48-8662-8F683771A472}"/>
              </a:ext>
            </a:extLst>
          </p:cNvPr>
          <p:cNvSpPr/>
          <p:nvPr/>
        </p:nvSpPr>
        <p:spPr>
          <a:xfrm>
            <a:off x="619025" y="742796"/>
            <a:ext cx="4458272"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git commit -a -m 'first commit'</a:t>
            </a:r>
          </a:p>
        </p:txBody>
      </p:sp>
      <p:pic>
        <p:nvPicPr>
          <p:cNvPr id="6" name="Picture 5">
            <a:extLst>
              <a:ext uri="{FF2B5EF4-FFF2-40B4-BE49-F238E27FC236}">
                <a16:creationId xmlns:a16="http://schemas.microsoft.com/office/drawing/2014/main" id="{FCF8832F-D5C1-D94C-90C2-DEECA7B208B2}"/>
              </a:ext>
            </a:extLst>
          </p:cNvPr>
          <p:cNvPicPr>
            <a:picLocks noChangeAspect="1"/>
          </p:cNvPicPr>
          <p:nvPr/>
        </p:nvPicPr>
        <p:blipFill>
          <a:blip r:embed="rId2"/>
          <a:stretch>
            <a:fillRect/>
          </a:stretch>
        </p:blipFill>
        <p:spPr>
          <a:xfrm>
            <a:off x="1098550" y="2137794"/>
            <a:ext cx="6946900" cy="1041400"/>
          </a:xfrm>
          <a:prstGeom prst="rect">
            <a:avLst/>
          </a:prstGeom>
        </p:spPr>
      </p:pic>
      <p:sp>
        <p:nvSpPr>
          <p:cNvPr id="7" name="TextBox 6">
            <a:extLst>
              <a:ext uri="{FF2B5EF4-FFF2-40B4-BE49-F238E27FC236}">
                <a16:creationId xmlns:a16="http://schemas.microsoft.com/office/drawing/2014/main" id="{7E02168C-287C-2444-ADAA-CF591538F36C}"/>
              </a:ext>
            </a:extLst>
          </p:cNvPr>
          <p:cNvSpPr txBox="1"/>
          <p:nvPr/>
        </p:nvSpPr>
        <p:spPr>
          <a:xfrm>
            <a:off x="2836586" y="1440295"/>
            <a:ext cx="2442335" cy="369332"/>
          </a:xfrm>
          <a:prstGeom prst="rect">
            <a:avLst/>
          </a:prstGeom>
          <a:noFill/>
        </p:spPr>
        <p:txBody>
          <a:bodyPr wrap="none" rtlCol="0">
            <a:spAutoFit/>
          </a:bodyPr>
          <a:lstStyle/>
          <a:p>
            <a:r>
              <a:rPr lang="en-US" dirty="0"/>
              <a:t>your personal note here</a:t>
            </a:r>
          </a:p>
        </p:txBody>
      </p:sp>
      <p:sp>
        <p:nvSpPr>
          <p:cNvPr id="8" name="Right Brace 7">
            <a:extLst>
              <a:ext uri="{FF2B5EF4-FFF2-40B4-BE49-F238E27FC236}">
                <a16:creationId xmlns:a16="http://schemas.microsoft.com/office/drawing/2014/main" id="{F42184E5-2835-8A40-B1F1-99D04E76C069}"/>
              </a:ext>
            </a:extLst>
          </p:cNvPr>
          <p:cNvSpPr/>
          <p:nvPr/>
        </p:nvSpPr>
        <p:spPr>
          <a:xfrm rot="5400000">
            <a:off x="3844971" y="333807"/>
            <a:ext cx="425563" cy="17980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1721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3E3E-D77D-7542-9091-4D77D866A8EB}"/>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E8EE0BF7-BE91-D546-A6F3-9E9EB4B81200}"/>
              </a:ext>
            </a:extLst>
          </p:cNvPr>
          <p:cNvSpPr>
            <a:spLocks noGrp="1"/>
          </p:cNvSpPr>
          <p:nvPr>
            <p:ph idx="1"/>
          </p:nvPr>
        </p:nvSpPr>
        <p:spPr/>
        <p:txBody>
          <a:bodyPr>
            <a:normAutofit/>
          </a:bodyPr>
          <a:lstStyle/>
          <a:p>
            <a:r>
              <a:rPr lang="en-US" sz="2400" dirty="0"/>
              <a:t>Make is already available in Unix machines</a:t>
            </a:r>
          </a:p>
          <a:p>
            <a:r>
              <a:rPr lang="en-US" sz="2400" dirty="0"/>
              <a:t>On Macs, make comes with </a:t>
            </a:r>
            <a:r>
              <a:rPr lang="en-US" sz="2400" dirty="0" err="1"/>
              <a:t>Xcode</a:t>
            </a:r>
            <a:endParaRPr lang="en-US" sz="2400" dirty="0"/>
          </a:p>
          <a:p>
            <a:r>
              <a:rPr lang="en-US" sz="2400" dirty="0"/>
              <a:t>For Windows, I have no clue</a:t>
            </a:r>
          </a:p>
          <a:p>
            <a:pPr lvl="1"/>
            <a:r>
              <a:rPr lang="en-US" sz="2000" dirty="0">
                <a:hlinkClick r:id="rId2"/>
              </a:rPr>
              <a:t>https://github.com/swcarpentry/windows-installer</a:t>
            </a:r>
            <a:r>
              <a:rPr lang="en-US" sz="2000" dirty="0"/>
              <a:t> </a:t>
            </a:r>
          </a:p>
          <a:p>
            <a:r>
              <a:rPr lang="en-US" sz="2400" dirty="0"/>
              <a:t>Open a terminal and check whether you have it</a:t>
            </a:r>
          </a:p>
        </p:txBody>
      </p:sp>
      <p:sp>
        <p:nvSpPr>
          <p:cNvPr id="4" name="Rectangle 3">
            <a:extLst>
              <a:ext uri="{FF2B5EF4-FFF2-40B4-BE49-F238E27FC236}">
                <a16:creationId xmlns:a16="http://schemas.microsoft.com/office/drawing/2014/main" id="{944D4169-BA22-CC4C-A5B5-8759BD7F658E}"/>
              </a:ext>
            </a:extLst>
          </p:cNvPr>
          <p:cNvSpPr/>
          <p:nvPr/>
        </p:nvSpPr>
        <p:spPr>
          <a:xfrm>
            <a:off x="2799332" y="2816789"/>
            <a:ext cx="1287532" cy="369332"/>
          </a:xfrm>
          <a:prstGeom prst="rect">
            <a:avLst/>
          </a:prstGeom>
          <a:solidFill>
            <a:srgbClr val="FFC000"/>
          </a:solidFill>
        </p:spPr>
        <p:txBody>
          <a:bodyPr wrap="none">
            <a:spAutoFit/>
          </a:bodyPr>
          <a:lstStyle/>
          <a:p>
            <a:r>
              <a:rPr lang="en-US" dirty="0">
                <a:latin typeface="Courier New" panose="02070309020205020404" pitchFamily="49" charset="0"/>
                <a:ea typeface="Arial Unicode MS" panose="020B0604020202020204" pitchFamily="34" charset="-128"/>
                <a:cs typeface="Courier New" panose="02070309020205020404" pitchFamily="49" charset="0"/>
              </a:rPr>
              <a:t>make -v </a:t>
            </a:r>
          </a:p>
        </p:txBody>
      </p:sp>
      <p:pic>
        <p:nvPicPr>
          <p:cNvPr id="6" name="Picture 5">
            <a:extLst>
              <a:ext uri="{FF2B5EF4-FFF2-40B4-BE49-F238E27FC236}">
                <a16:creationId xmlns:a16="http://schemas.microsoft.com/office/drawing/2014/main" id="{D9027F7C-14AC-9C4A-8F53-05066AE5531D}"/>
              </a:ext>
            </a:extLst>
          </p:cNvPr>
          <p:cNvPicPr>
            <a:picLocks noChangeAspect="1"/>
          </p:cNvPicPr>
          <p:nvPr/>
        </p:nvPicPr>
        <p:blipFill>
          <a:blip r:embed="rId3"/>
          <a:stretch>
            <a:fillRect/>
          </a:stretch>
        </p:blipFill>
        <p:spPr>
          <a:xfrm>
            <a:off x="868493" y="3266803"/>
            <a:ext cx="6210300" cy="1701800"/>
          </a:xfrm>
          <a:prstGeom prst="rect">
            <a:avLst/>
          </a:prstGeom>
        </p:spPr>
      </p:pic>
    </p:spTree>
    <p:extLst>
      <p:ext uri="{BB962C8B-B14F-4D97-AF65-F5344CB8AC3E}">
        <p14:creationId xmlns:p14="http://schemas.microsoft.com/office/powerpoint/2010/main" val="31042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F314-21A5-6542-AD9C-5A440F814B87}"/>
              </a:ext>
            </a:extLst>
          </p:cNvPr>
          <p:cNvSpPr>
            <a:spLocks noGrp="1"/>
          </p:cNvSpPr>
          <p:nvPr>
            <p:ph type="title"/>
          </p:nvPr>
        </p:nvSpPr>
        <p:spPr/>
        <p:txBody>
          <a:bodyPr/>
          <a:lstStyle/>
          <a:p>
            <a:r>
              <a:rPr lang="en-US" b="1" dirty="0"/>
              <a:t>Viewing the Commit History</a:t>
            </a:r>
            <a:endParaRPr lang="en-US" dirty="0"/>
          </a:p>
        </p:txBody>
      </p:sp>
      <p:pic>
        <p:nvPicPr>
          <p:cNvPr id="4" name="Picture 3">
            <a:extLst>
              <a:ext uri="{FF2B5EF4-FFF2-40B4-BE49-F238E27FC236}">
                <a16:creationId xmlns:a16="http://schemas.microsoft.com/office/drawing/2014/main" id="{68840495-49FD-B44D-9701-CE1DF26F01B5}"/>
              </a:ext>
            </a:extLst>
          </p:cNvPr>
          <p:cNvPicPr>
            <a:picLocks noChangeAspect="1"/>
          </p:cNvPicPr>
          <p:nvPr/>
        </p:nvPicPr>
        <p:blipFill>
          <a:blip r:embed="rId2"/>
          <a:stretch>
            <a:fillRect/>
          </a:stretch>
        </p:blipFill>
        <p:spPr>
          <a:xfrm>
            <a:off x="1346200" y="1314450"/>
            <a:ext cx="6451600" cy="2514600"/>
          </a:xfrm>
          <a:prstGeom prst="rect">
            <a:avLst/>
          </a:prstGeom>
        </p:spPr>
      </p:pic>
    </p:spTree>
    <p:extLst>
      <p:ext uri="{BB962C8B-B14F-4D97-AF65-F5344CB8AC3E}">
        <p14:creationId xmlns:p14="http://schemas.microsoft.com/office/powerpoint/2010/main" val="360001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8BD4-20D5-2F4B-99BB-01C7C03D0C60}"/>
              </a:ext>
            </a:extLst>
          </p:cNvPr>
          <p:cNvSpPr>
            <a:spLocks noGrp="1"/>
          </p:cNvSpPr>
          <p:nvPr>
            <p:ph type="title"/>
          </p:nvPr>
        </p:nvSpPr>
        <p:spPr/>
        <p:txBody>
          <a:bodyPr/>
          <a:lstStyle/>
          <a:p>
            <a:r>
              <a:rPr lang="en-US" b="1" dirty="0"/>
              <a:t>Pushing to Your Remotes</a:t>
            </a:r>
            <a:endParaRPr lang="en-US" dirty="0"/>
          </a:p>
        </p:txBody>
      </p:sp>
      <p:pic>
        <p:nvPicPr>
          <p:cNvPr id="4" name="Picture 3">
            <a:extLst>
              <a:ext uri="{FF2B5EF4-FFF2-40B4-BE49-F238E27FC236}">
                <a16:creationId xmlns:a16="http://schemas.microsoft.com/office/drawing/2014/main" id="{33E57F49-A19C-4845-9F9D-4689B26CC359}"/>
              </a:ext>
            </a:extLst>
          </p:cNvPr>
          <p:cNvPicPr>
            <a:picLocks noChangeAspect="1"/>
          </p:cNvPicPr>
          <p:nvPr/>
        </p:nvPicPr>
        <p:blipFill>
          <a:blip r:embed="rId2"/>
          <a:stretch>
            <a:fillRect/>
          </a:stretch>
        </p:blipFill>
        <p:spPr>
          <a:xfrm>
            <a:off x="1064173" y="696530"/>
            <a:ext cx="5609896" cy="1609040"/>
          </a:xfrm>
          <a:prstGeom prst="rect">
            <a:avLst/>
          </a:prstGeom>
        </p:spPr>
      </p:pic>
      <p:pic>
        <p:nvPicPr>
          <p:cNvPr id="5" name="Picture 4">
            <a:extLst>
              <a:ext uri="{FF2B5EF4-FFF2-40B4-BE49-F238E27FC236}">
                <a16:creationId xmlns:a16="http://schemas.microsoft.com/office/drawing/2014/main" id="{A948984D-338D-3044-A572-B141F2845C01}"/>
              </a:ext>
            </a:extLst>
          </p:cNvPr>
          <p:cNvPicPr>
            <a:picLocks noChangeAspect="1"/>
          </p:cNvPicPr>
          <p:nvPr/>
        </p:nvPicPr>
        <p:blipFill>
          <a:blip r:embed="rId3"/>
          <a:stretch>
            <a:fillRect/>
          </a:stretch>
        </p:blipFill>
        <p:spPr>
          <a:xfrm>
            <a:off x="2354317" y="2763437"/>
            <a:ext cx="5381297" cy="2380063"/>
          </a:xfrm>
          <a:prstGeom prst="rect">
            <a:avLst/>
          </a:prstGeom>
        </p:spPr>
      </p:pic>
      <p:sp>
        <p:nvSpPr>
          <p:cNvPr id="6" name="TextBox 5">
            <a:extLst>
              <a:ext uri="{FF2B5EF4-FFF2-40B4-BE49-F238E27FC236}">
                <a16:creationId xmlns:a16="http://schemas.microsoft.com/office/drawing/2014/main" id="{563F7DE5-E89A-284C-A29F-679B0B3D9FCB}"/>
              </a:ext>
            </a:extLst>
          </p:cNvPr>
          <p:cNvSpPr txBox="1"/>
          <p:nvPr/>
        </p:nvSpPr>
        <p:spPr>
          <a:xfrm>
            <a:off x="924910" y="2763437"/>
            <a:ext cx="1162434" cy="369332"/>
          </a:xfrm>
          <a:prstGeom prst="rect">
            <a:avLst/>
          </a:prstGeom>
          <a:noFill/>
        </p:spPr>
        <p:txBody>
          <a:bodyPr wrap="none" rtlCol="0">
            <a:spAutoFit/>
          </a:bodyPr>
          <a:lstStyle/>
          <a:p>
            <a:r>
              <a:rPr lang="en-US" dirty="0" err="1"/>
              <a:t>Voilaaaaa</a:t>
            </a:r>
            <a:r>
              <a:rPr lang="en-US" dirty="0"/>
              <a:t>!</a:t>
            </a:r>
          </a:p>
        </p:txBody>
      </p:sp>
    </p:spTree>
    <p:extLst>
      <p:ext uri="{BB962C8B-B14F-4D97-AF65-F5344CB8AC3E}">
        <p14:creationId xmlns:p14="http://schemas.microsoft.com/office/powerpoint/2010/main" val="3598156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Git Workflow: New Project</a:t>
            </a:r>
          </a:p>
        </p:txBody>
      </p:sp>
      <p:pic>
        <p:nvPicPr>
          <p:cNvPr id="4" name="Picture 3"/>
          <p:cNvPicPr>
            <a:picLocks noChangeAspect="1"/>
          </p:cNvPicPr>
          <p:nvPr/>
        </p:nvPicPr>
        <p:blipFill>
          <a:blip r:embed="rId2"/>
          <a:stretch>
            <a:fillRect/>
          </a:stretch>
        </p:blipFill>
        <p:spPr>
          <a:xfrm>
            <a:off x="628650" y="1181921"/>
            <a:ext cx="6515016" cy="3791957"/>
          </a:xfrm>
          <a:prstGeom prst="rect">
            <a:avLst/>
          </a:prstGeom>
        </p:spPr>
      </p:pic>
      <p:grpSp>
        <p:nvGrpSpPr>
          <p:cNvPr id="9" name="Group 8"/>
          <p:cNvGrpSpPr/>
          <p:nvPr/>
        </p:nvGrpSpPr>
        <p:grpSpPr>
          <a:xfrm>
            <a:off x="2730876" y="4405643"/>
            <a:ext cx="4212033" cy="473334"/>
            <a:chOff x="3641168" y="5874191"/>
            <a:chExt cx="5616044" cy="631112"/>
          </a:xfrm>
        </p:grpSpPr>
        <p:sp>
          <p:nvSpPr>
            <p:cNvPr id="6" name="Rounded Rectangle 5"/>
            <p:cNvSpPr/>
            <p:nvPr/>
          </p:nvSpPr>
          <p:spPr>
            <a:xfrm>
              <a:off x="5808618" y="5874191"/>
              <a:ext cx="3448594" cy="631112"/>
            </a:xfrm>
            <a:prstGeom prst="roundRect">
              <a:avLst>
                <a:gd name="adj" fmla="val 962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7" name="Rectangle 6"/>
            <p:cNvSpPr/>
            <p:nvPr/>
          </p:nvSpPr>
          <p:spPr>
            <a:xfrm>
              <a:off x="3641168" y="5958914"/>
              <a:ext cx="1740819" cy="492443"/>
            </a:xfrm>
            <a:prstGeom prst="rect">
              <a:avLst/>
            </a:prstGeom>
          </p:spPr>
          <p:txBody>
            <a:bodyPr wrap="none">
              <a:spAutoFit/>
            </a:bodyPr>
            <a:lstStyle/>
            <a:p>
              <a:r>
                <a:rPr lang="en-US" b="1" dirty="0">
                  <a:solidFill>
                    <a:srgbClr val="00B050"/>
                  </a:solidFill>
                </a:rPr>
                <a:t>Github.com</a:t>
              </a:r>
            </a:p>
          </p:txBody>
        </p:sp>
        <p:sp>
          <p:nvSpPr>
            <p:cNvPr id="8" name="Right Arrow 7"/>
            <p:cNvSpPr/>
            <p:nvPr/>
          </p:nvSpPr>
          <p:spPr>
            <a:xfrm>
              <a:off x="5362302" y="6099233"/>
              <a:ext cx="368047" cy="23889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grpSp>
      <p:grpSp>
        <p:nvGrpSpPr>
          <p:cNvPr id="12" name="Group 11"/>
          <p:cNvGrpSpPr/>
          <p:nvPr/>
        </p:nvGrpSpPr>
        <p:grpSpPr>
          <a:xfrm>
            <a:off x="418785" y="1181921"/>
            <a:ext cx="8574845" cy="2697747"/>
            <a:chOff x="558380" y="1575895"/>
            <a:chExt cx="11433126" cy="3596996"/>
          </a:xfrm>
        </p:grpSpPr>
        <p:sp>
          <p:nvSpPr>
            <p:cNvPr id="3" name="Rounded Rectangle 2"/>
            <p:cNvSpPr/>
            <p:nvPr/>
          </p:nvSpPr>
          <p:spPr>
            <a:xfrm>
              <a:off x="558380" y="1575895"/>
              <a:ext cx="9412933" cy="3596996"/>
            </a:xfrm>
            <a:prstGeom prst="roundRect">
              <a:avLst>
                <a:gd name="adj" fmla="val 405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10508791" y="2958894"/>
              <a:ext cx="1482715" cy="861775"/>
            </a:xfrm>
            <a:prstGeom prst="rect">
              <a:avLst/>
            </a:prstGeom>
          </p:spPr>
          <p:txBody>
            <a:bodyPr wrap="none">
              <a:spAutoFit/>
            </a:bodyPr>
            <a:lstStyle/>
            <a:p>
              <a:pPr algn="ctr"/>
              <a:r>
                <a:rPr lang="en-US" b="1" dirty="0">
                  <a:solidFill>
                    <a:srgbClr val="FF0000"/>
                  </a:solidFill>
                </a:rPr>
                <a:t>Local </a:t>
              </a:r>
            </a:p>
            <a:p>
              <a:pPr algn="ctr"/>
              <a:r>
                <a:rPr lang="en-US" b="1" dirty="0">
                  <a:solidFill>
                    <a:srgbClr val="FF0000"/>
                  </a:solidFill>
                </a:rPr>
                <a:t>computer</a:t>
              </a:r>
            </a:p>
          </p:txBody>
        </p:sp>
        <p:sp>
          <p:nvSpPr>
            <p:cNvPr id="11" name="Right Arrow 10"/>
            <p:cNvSpPr/>
            <p:nvPr/>
          </p:nvSpPr>
          <p:spPr>
            <a:xfrm rot="10800000">
              <a:off x="10070472" y="3283695"/>
              <a:ext cx="368047" cy="238892"/>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rgbClr val="FF0000"/>
                </a:solidFill>
              </a:endParaRPr>
            </a:p>
          </p:txBody>
        </p:sp>
      </p:grpSp>
      <p:sp>
        <p:nvSpPr>
          <p:cNvPr id="13" name="TextBox 12"/>
          <p:cNvSpPr txBox="1"/>
          <p:nvPr/>
        </p:nvSpPr>
        <p:spPr>
          <a:xfrm>
            <a:off x="4356465" y="1843678"/>
            <a:ext cx="1850372" cy="507831"/>
          </a:xfrm>
          <a:prstGeom prst="rect">
            <a:avLst/>
          </a:prstGeom>
          <a:noFill/>
        </p:spPr>
        <p:txBody>
          <a:bodyPr wrap="square" rtlCol="0">
            <a:spAutoFit/>
          </a:bodyPr>
          <a:lstStyle/>
          <a:p>
            <a:r>
              <a:rPr lang="en-US" sz="1350" dirty="0" err="1">
                <a:solidFill>
                  <a:srgbClr val="FF0000"/>
                </a:solidFill>
              </a:rPr>
              <a:t>git</a:t>
            </a:r>
            <a:r>
              <a:rPr lang="en-US" sz="1350" dirty="0">
                <a:solidFill>
                  <a:srgbClr val="FF0000"/>
                </a:solidFill>
              </a:rPr>
              <a:t> </a:t>
            </a:r>
            <a:r>
              <a:rPr lang="en-US" sz="1350" dirty="0" err="1">
                <a:solidFill>
                  <a:srgbClr val="FF0000"/>
                </a:solidFill>
              </a:rPr>
              <a:t>init</a:t>
            </a:r>
            <a:r>
              <a:rPr lang="en-US" sz="1350" dirty="0">
                <a:solidFill>
                  <a:srgbClr val="FF0000"/>
                </a:solidFill>
              </a:rPr>
              <a:t> &lt;</a:t>
            </a:r>
            <a:r>
              <a:rPr lang="en-US" sz="1350" dirty="0" err="1">
                <a:solidFill>
                  <a:srgbClr val="FF0000"/>
                </a:solidFill>
              </a:rPr>
              <a:t>folder_name</a:t>
            </a:r>
            <a:r>
              <a:rPr lang="en-US" sz="1350" dirty="0">
                <a:solidFill>
                  <a:srgbClr val="FF0000"/>
                </a:solidFill>
              </a:rPr>
              <a:t>&gt; </a:t>
            </a:r>
            <a:r>
              <a:rPr lang="en-US" sz="1350" dirty="0">
                <a:solidFill>
                  <a:srgbClr val="0070C0"/>
                </a:solidFill>
              </a:rPr>
              <a:t>(as in tutorial part one) </a:t>
            </a:r>
          </a:p>
        </p:txBody>
      </p:sp>
      <p:sp>
        <p:nvSpPr>
          <p:cNvPr id="14" name="TextBox 13"/>
          <p:cNvSpPr txBox="1"/>
          <p:nvPr/>
        </p:nvSpPr>
        <p:spPr>
          <a:xfrm>
            <a:off x="936289" y="2939400"/>
            <a:ext cx="2369918" cy="300082"/>
          </a:xfrm>
          <a:prstGeom prst="rect">
            <a:avLst/>
          </a:prstGeom>
          <a:noFill/>
        </p:spPr>
        <p:txBody>
          <a:bodyPr wrap="square" rtlCol="0">
            <a:spAutoFit/>
          </a:bodyPr>
          <a:lstStyle/>
          <a:p>
            <a:r>
              <a:rPr lang="en-US" sz="1350" dirty="0">
                <a:solidFill>
                  <a:srgbClr val="FF0000"/>
                </a:solidFill>
              </a:rPr>
              <a:t> </a:t>
            </a:r>
            <a:r>
              <a:rPr lang="en-US" sz="1350" dirty="0" err="1">
                <a:solidFill>
                  <a:srgbClr val="FF0000"/>
                </a:solidFill>
              </a:rPr>
              <a:t>git</a:t>
            </a:r>
            <a:r>
              <a:rPr lang="en-US" sz="1350" dirty="0">
                <a:solidFill>
                  <a:srgbClr val="FF0000"/>
                </a:solidFill>
              </a:rPr>
              <a:t> add &lt;</a:t>
            </a:r>
            <a:r>
              <a:rPr lang="en-US" sz="1350" dirty="0" err="1">
                <a:solidFill>
                  <a:srgbClr val="FF0000"/>
                </a:solidFill>
              </a:rPr>
              <a:t>file_name</a:t>
            </a:r>
            <a:r>
              <a:rPr lang="en-US" sz="1350" dirty="0">
                <a:solidFill>
                  <a:srgbClr val="FF0000"/>
                </a:solidFill>
              </a:rPr>
              <a:t>&gt;</a:t>
            </a:r>
          </a:p>
        </p:txBody>
      </p:sp>
      <p:sp>
        <p:nvSpPr>
          <p:cNvPr id="15" name="TextBox 14"/>
          <p:cNvSpPr txBox="1"/>
          <p:nvPr/>
        </p:nvSpPr>
        <p:spPr>
          <a:xfrm>
            <a:off x="1280713" y="3528917"/>
            <a:ext cx="2369918" cy="300082"/>
          </a:xfrm>
          <a:prstGeom prst="rect">
            <a:avLst/>
          </a:prstGeom>
          <a:noFill/>
        </p:spPr>
        <p:txBody>
          <a:bodyPr wrap="square" rtlCol="0">
            <a:spAutoFit/>
          </a:bodyPr>
          <a:lstStyle/>
          <a:p>
            <a:r>
              <a:rPr lang="en-US" sz="1350" dirty="0">
                <a:solidFill>
                  <a:srgbClr val="FF0000"/>
                </a:solidFill>
              </a:rPr>
              <a:t> </a:t>
            </a:r>
            <a:r>
              <a:rPr lang="en-US" sz="1350" dirty="0" err="1">
                <a:solidFill>
                  <a:srgbClr val="FF0000"/>
                </a:solidFill>
              </a:rPr>
              <a:t>git</a:t>
            </a:r>
            <a:r>
              <a:rPr lang="en-US" sz="1350" dirty="0">
                <a:solidFill>
                  <a:srgbClr val="FF0000"/>
                </a:solidFill>
              </a:rPr>
              <a:t> commit -m “messages” </a:t>
            </a:r>
          </a:p>
        </p:txBody>
      </p:sp>
    </p:spTree>
    <p:extLst>
      <p:ext uri="{BB962C8B-B14F-4D97-AF65-F5344CB8AC3E}">
        <p14:creationId xmlns:p14="http://schemas.microsoft.com/office/powerpoint/2010/main" val="4746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28800" y="1923363"/>
            <a:ext cx="1257300" cy="2261757"/>
            <a:chOff x="4076700" y="1546554"/>
            <a:chExt cx="990600" cy="4896807"/>
          </a:xfrm>
        </p:grpSpPr>
        <p:sp>
          <p:nvSpPr>
            <p:cNvPr id="4" name="TextBox 3"/>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5" name="TextBox 4"/>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6" name="TextBox 5"/>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7" name="TextBox 6"/>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8" name="TextBox 7"/>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9" name="TextBox 8"/>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10" name="TextBox 9"/>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11" name="TextBox 10"/>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12" name="Straight Arrow Connector 11"/>
            <p:cNvCxnSpPr>
              <a:stCxn id="4" idx="2"/>
              <a:endCxn id="5"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6"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7"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8"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11"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78808" y="1923363"/>
            <a:ext cx="1257300" cy="2261757"/>
            <a:chOff x="4076700" y="1546554"/>
            <a:chExt cx="990600" cy="4896807"/>
          </a:xfrm>
        </p:grpSpPr>
        <p:sp>
          <p:nvSpPr>
            <p:cNvPr id="20" name="TextBox 19"/>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21" name="TextBox 20"/>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2" name="TextBox 21"/>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3" name="TextBox 22"/>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4" name="TextBox 23"/>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5" name="TextBox 24"/>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26" name="TextBox 25"/>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27" name="TextBox 26"/>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28" name="Straight Arrow Connector 27"/>
            <p:cNvCxnSpPr>
              <a:stCxn id="20" idx="2"/>
              <a:endCxn id="21"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2"/>
              <a:endCxn id="22"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2"/>
              <a:endCxn id="23"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2"/>
              <a:endCxn id="24"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 idx="2"/>
              <a:endCxn id="25"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2"/>
              <a:endCxn id="27"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822392" y="1923363"/>
            <a:ext cx="1257300" cy="2261757"/>
            <a:chOff x="4076700" y="1546554"/>
            <a:chExt cx="990600" cy="4896807"/>
          </a:xfrm>
        </p:grpSpPr>
        <p:sp>
          <p:nvSpPr>
            <p:cNvPr id="36" name="TextBox 35"/>
            <p:cNvSpPr txBox="1"/>
            <p:nvPr/>
          </p:nvSpPr>
          <p:spPr>
            <a:xfrm>
              <a:off x="4082143" y="1546554"/>
              <a:ext cx="979714" cy="499762"/>
            </a:xfrm>
            <a:prstGeom prst="rect">
              <a:avLst/>
            </a:prstGeom>
            <a:solidFill>
              <a:srgbClr val="FFFF00"/>
            </a:solidFill>
            <a:ln>
              <a:solidFill>
                <a:schemeClr val="tx1"/>
              </a:solidFill>
            </a:ln>
          </p:spPr>
          <p:txBody>
            <a:bodyPr wrap="square" rtlCol="0">
              <a:spAutoFit/>
            </a:bodyPr>
            <a:lstStyle/>
            <a:p>
              <a:pPr algn="ctr"/>
              <a:r>
                <a:rPr lang="en-US" sz="900" dirty="0"/>
                <a:t>pull</a:t>
              </a:r>
            </a:p>
          </p:txBody>
        </p:sp>
        <p:sp>
          <p:nvSpPr>
            <p:cNvPr id="37" name="TextBox 36"/>
            <p:cNvSpPr txBox="1"/>
            <p:nvPr/>
          </p:nvSpPr>
          <p:spPr>
            <a:xfrm>
              <a:off x="4082143" y="2174705"/>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38" name="TextBox 37"/>
            <p:cNvSpPr txBox="1"/>
            <p:nvPr/>
          </p:nvSpPr>
          <p:spPr>
            <a:xfrm>
              <a:off x="4076700" y="28028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39" name="TextBox 38"/>
            <p:cNvSpPr txBox="1"/>
            <p:nvPr/>
          </p:nvSpPr>
          <p:spPr>
            <a:xfrm>
              <a:off x="4082143" y="3430999"/>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40" name="TextBox 39"/>
            <p:cNvSpPr txBox="1"/>
            <p:nvPr/>
          </p:nvSpPr>
          <p:spPr>
            <a:xfrm>
              <a:off x="4076700" y="4059152"/>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41" name="TextBox 40"/>
            <p:cNvSpPr txBox="1"/>
            <p:nvPr/>
          </p:nvSpPr>
          <p:spPr>
            <a:xfrm>
              <a:off x="4082143" y="4687301"/>
              <a:ext cx="979714" cy="49976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900" dirty="0"/>
                <a:t>edit</a:t>
              </a:r>
            </a:p>
          </p:txBody>
        </p:sp>
        <p:sp>
          <p:nvSpPr>
            <p:cNvPr id="42" name="TextBox 41"/>
            <p:cNvSpPr txBox="1"/>
            <p:nvPr/>
          </p:nvSpPr>
          <p:spPr>
            <a:xfrm>
              <a:off x="4076700" y="5315448"/>
              <a:ext cx="990600" cy="49976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900" dirty="0"/>
                <a:t>commit</a:t>
              </a:r>
            </a:p>
          </p:txBody>
        </p:sp>
        <p:sp>
          <p:nvSpPr>
            <p:cNvPr id="43" name="TextBox 42"/>
            <p:cNvSpPr txBox="1"/>
            <p:nvPr/>
          </p:nvSpPr>
          <p:spPr>
            <a:xfrm>
              <a:off x="4082143" y="5943599"/>
              <a:ext cx="979714" cy="499762"/>
            </a:xfrm>
            <a:prstGeom prst="rect">
              <a:avLst/>
            </a:prstGeom>
            <a:solidFill>
              <a:srgbClr val="FFFF00"/>
            </a:solidFill>
            <a:ln>
              <a:solidFill>
                <a:schemeClr val="tx1"/>
              </a:solidFill>
            </a:ln>
          </p:spPr>
          <p:txBody>
            <a:bodyPr wrap="square" rtlCol="0">
              <a:spAutoFit/>
            </a:bodyPr>
            <a:lstStyle/>
            <a:p>
              <a:pPr algn="ctr"/>
              <a:r>
                <a:rPr lang="en-US" sz="900" dirty="0"/>
                <a:t>push</a:t>
              </a:r>
            </a:p>
          </p:txBody>
        </p:sp>
        <p:cxnSp>
          <p:nvCxnSpPr>
            <p:cNvPr id="44" name="Straight Arrow Connector 43"/>
            <p:cNvCxnSpPr>
              <a:stCxn id="36" idx="2"/>
              <a:endCxn id="37" idx="0"/>
            </p:cNvCxnSpPr>
            <p:nvPr/>
          </p:nvCxnSpPr>
          <p:spPr>
            <a:xfrm>
              <a:off x="4572000" y="2046316"/>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7" idx="2"/>
              <a:endCxn id="38" idx="0"/>
            </p:cNvCxnSpPr>
            <p:nvPr/>
          </p:nvCxnSpPr>
          <p:spPr>
            <a:xfrm>
              <a:off x="4572000" y="2674467"/>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8" idx="2"/>
              <a:endCxn id="39" idx="0"/>
            </p:cNvCxnSpPr>
            <p:nvPr/>
          </p:nvCxnSpPr>
          <p:spPr>
            <a:xfrm>
              <a:off x="4572000" y="3302614"/>
              <a:ext cx="0" cy="128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2"/>
              <a:endCxn id="40" idx="0"/>
            </p:cNvCxnSpPr>
            <p:nvPr/>
          </p:nvCxnSpPr>
          <p:spPr>
            <a:xfrm>
              <a:off x="4572000" y="3930760"/>
              <a:ext cx="0" cy="1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0" idx="2"/>
              <a:endCxn id="41" idx="0"/>
            </p:cNvCxnSpPr>
            <p:nvPr/>
          </p:nvCxnSpPr>
          <p:spPr>
            <a:xfrm>
              <a:off x="4572000" y="4558914"/>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p:cNvCxnSpPr>
            <p:nvPr/>
          </p:nvCxnSpPr>
          <p:spPr>
            <a:xfrm>
              <a:off x="4572000" y="5187063"/>
              <a:ext cx="0" cy="128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2" idx="2"/>
              <a:endCxn id="43" idx="0"/>
            </p:cNvCxnSpPr>
            <p:nvPr/>
          </p:nvCxnSpPr>
          <p:spPr>
            <a:xfrm>
              <a:off x="4572000" y="5815210"/>
              <a:ext cx="0" cy="128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2261218" y="1428750"/>
            <a:ext cx="439416" cy="300082"/>
          </a:xfrm>
          <a:prstGeom prst="rect">
            <a:avLst/>
          </a:prstGeom>
          <a:noFill/>
          <a:ln>
            <a:solidFill>
              <a:schemeClr val="tx1"/>
            </a:solidFill>
          </a:ln>
        </p:spPr>
        <p:txBody>
          <a:bodyPr wrap="none" rtlCol="0">
            <a:spAutoFit/>
          </a:bodyPr>
          <a:lstStyle/>
          <a:p>
            <a:r>
              <a:rPr lang="en-US" sz="1350" dirty="0"/>
              <a:t>You</a:t>
            </a:r>
          </a:p>
        </p:txBody>
      </p:sp>
      <p:sp>
        <p:nvSpPr>
          <p:cNvPr id="52" name="TextBox 51"/>
          <p:cNvSpPr txBox="1"/>
          <p:nvPr/>
        </p:nvSpPr>
        <p:spPr>
          <a:xfrm>
            <a:off x="6254810" y="1428750"/>
            <a:ext cx="439416" cy="300082"/>
          </a:xfrm>
          <a:prstGeom prst="rect">
            <a:avLst/>
          </a:prstGeom>
          <a:noFill/>
          <a:ln>
            <a:solidFill>
              <a:schemeClr val="tx1"/>
            </a:solidFill>
          </a:ln>
        </p:spPr>
        <p:txBody>
          <a:bodyPr wrap="none" rtlCol="0">
            <a:spAutoFit/>
          </a:bodyPr>
          <a:lstStyle/>
          <a:p>
            <a:r>
              <a:rPr lang="en-US" sz="1350" dirty="0"/>
              <a:t>You</a:t>
            </a:r>
          </a:p>
        </p:txBody>
      </p:sp>
      <p:sp>
        <p:nvSpPr>
          <p:cNvPr id="53" name="TextBox 52"/>
          <p:cNvSpPr txBox="1"/>
          <p:nvPr/>
        </p:nvSpPr>
        <p:spPr>
          <a:xfrm>
            <a:off x="3707592" y="1223722"/>
            <a:ext cx="1491213" cy="507831"/>
          </a:xfrm>
          <a:prstGeom prst="rect">
            <a:avLst/>
          </a:prstGeom>
          <a:noFill/>
          <a:ln>
            <a:solidFill>
              <a:schemeClr val="tx1"/>
            </a:solidFill>
          </a:ln>
        </p:spPr>
        <p:txBody>
          <a:bodyPr wrap="square" rtlCol="0">
            <a:spAutoFit/>
          </a:bodyPr>
          <a:lstStyle/>
          <a:p>
            <a:r>
              <a:rPr lang="en-US" sz="1350" dirty="0"/>
              <a:t>You, maybe on another computer</a:t>
            </a:r>
          </a:p>
        </p:txBody>
      </p:sp>
      <p:cxnSp>
        <p:nvCxnSpPr>
          <p:cNvPr id="55" name="Elbow Connector 54"/>
          <p:cNvCxnSpPr>
            <a:stCxn id="11" idx="3"/>
            <a:endCxn id="20" idx="1"/>
          </p:cNvCxnSpPr>
          <p:nvPr/>
        </p:nvCxnSpPr>
        <p:spPr>
          <a:xfrm flipV="1">
            <a:off x="3079191" y="2038779"/>
            <a:ext cx="706525" cy="20309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27" idx="3"/>
            <a:endCxn id="36" idx="1"/>
          </p:cNvCxnSpPr>
          <p:nvPr/>
        </p:nvCxnSpPr>
        <p:spPr>
          <a:xfrm flipV="1">
            <a:off x="5029199" y="2038779"/>
            <a:ext cx="800101" cy="203092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Parallelogram 61"/>
          <p:cNvSpPr/>
          <p:nvPr/>
        </p:nvSpPr>
        <p:spPr>
          <a:xfrm>
            <a:off x="3135061" y="4336373"/>
            <a:ext cx="2382427" cy="685800"/>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You push your work to the server</a:t>
            </a:r>
          </a:p>
        </p:txBody>
      </p:sp>
      <p:sp>
        <p:nvSpPr>
          <p:cNvPr id="64" name="Flowchart: Magnetic Disk 63"/>
          <p:cNvSpPr/>
          <p:nvPr/>
        </p:nvSpPr>
        <p:spPr>
          <a:xfrm>
            <a:off x="3183119" y="2817619"/>
            <a:ext cx="527838" cy="3816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server</a:t>
            </a:r>
          </a:p>
        </p:txBody>
      </p:sp>
      <p:sp>
        <p:nvSpPr>
          <p:cNvPr id="67" name="Flowchart: Magnetic Disk 66"/>
          <p:cNvSpPr/>
          <p:nvPr/>
        </p:nvSpPr>
        <p:spPr>
          <a:xfrm>
            <a:off x="5169891" y="2863396"/>
            <a:ext cx="548828" cy="3816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server</a:t>
            </a:r>
          </a:p>
        </p:txBody>
      </p:sp>
      <p:sp>
        <p:nvSpPr>
          <p:cNvPr id="54" name="Slide Number Placeholder 53"/>
          <p:cNvSpPr>
            <a:spLocks noGrp="1"/>
          </p:cNvSpPr>
          <p:nvPr>
            <p:ph type="sldNum" sz="quarter" idx="12"/>
          </p:nvPr>
        </p:nvSpPr>
        <p:spPr/>
        <p:txBody>
          <a:bodyPr/>
          <a:lstStyle/>
          <a:p>
            <a:fld id="{B6F15528-21DE-4FAA-801E-634DDDAF4B2B}" type="slidenum">
              <a:rPr lang="en-US" smtClean="0"/>
              <a:pPr/>
              <a:t>43</a:t>
            </a:fld>
            <a:endParaRPr lang="en-US"/>
          </a:p>
        </p:txBody>
      </p:sp>
      <p:cxnSp>
        <p:nvCxnSpPr>
          <p:cNvPr id="57" name="Straight Arrow Connector 56"/>
          <p:cNvCxnSpPr/>
          <p:nvPr/>
        </p:nvCxnSpPr>
        <p:spPr>
          <a:xfrm flipH="1" flipV="1">
            <a:off x="3432454" y="4058160"/>
            <a:ext cx="230445" cy="2782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132510" y="4058163"/>
            <a:ext cx="181518" cy="29379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5" name="Parallelogram 64"/>
          <p:cNvSpPr/>
          <p:nvPr/>
        </p:nvSpPr>
        <p:spPr>
          <a:xfrm>
            <a:off x="3261985" y="408842"/>
            <a:ext cx="2382427" cy="685800"/>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You pull the latest version of your work from the server</a:t>
            </a:r>
          </a:p>
        </p:txBody>
      </p:sp>
      <p:cxnSp>
        <p:nvCxnSpPr>
          <p:cNvPr id="68" name="Straight Arrow Connector 67"/>
          <p:cNvCxnSpPr/>
          <p:nvPr/>
        </p:nvCxnSpPr>
        <p:spPr>
          <a:xfrm>
            <a:off x="3483952" y="1094641"/>
            <a:ext cx="79131" cy="9325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314028" y="1094641"/>
            <a:ext cx="253701" cy="9325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1" name="Title 1"/>
          <p:cNvSpPr>
            <a:spLocks noGrp="1"/>
          </p:cNvSpPr>
          <p:nvPr>
            <p:ph type="title"/>
          </p:nvPr>
        </p:nvSpPr>
        <p:spPr>
          <a:xfrm>
            <a:off x="0" y="-13156"/>
            <a:ext cx="7737041" cy="454934"/>
          </a:xfrm>
        </p:spPr>
        <p:txBody>
          <a:bodyPr>
            <a:normAutofit/>
          </a:bodyPr>
          <a:lstStyle/>
          <a:p>
            <a:r>
              <a:rPr lang="en-US" sz="2100" dirty="0"/>
              <a:t>Your workflow over multiple sessions</a:t>
            </a:r>
          </a:p>
        </p:txBody>
      </p:sp>
      <p:sp>
        <p:nvSpPr>
          <p:cNvPr id="76" name="Parallelogram 75"/>
          <p:cNvSpPr/>
          <p:nvPr/>
        </p:nvSpPr>
        <p:spPr>
          <a:xfrm>
            <a:off x="1179307" y="4512194"/>
            <a:ext cx="1637868" cy="334157"/>
          </a:xfrm>
          <a:prstGeom prst="parallelogra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25" dirty="0"/>
              <a:t>You update your-ID-log.txt at the end of each session</a:t>
            </a:r>
          </a:p>
        </p:txBody>
      </p:sp>
      <p:cxnSp>
        <p:nvCxnSpPr>
          <p:cNvPr id="78" name="Straight Arrow Connector 77"/>
          <p:cNvCxnSpPr>
            <a:endCxn id="10" idx="1"/>
          </p:cNvCxnSpPr>
          <p:nvPr/>
        </p:nvCxnSpPr>
        <p:spPr>
          <a:xfrm flipV="1">
            <a:off x="1485900" y="3779571"/>
            <a:ext cx="342900" cy="7326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26" idx="1"/>
          </p:cNvCxnSpPr>
          <p:nvPr/>
        </p:nvCxnSpPr>
        <p:spPr>
          <a:xfrm flipV="1">
            <a:off x="2457451" y="3779571"/>
            <a:ext cx="1321357" cy="732624"/>
          </a:xfrm>
          <a:prstGeom prst="line">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42" idx="1"/>
          </p:cNvCxnSpPr>
          <p:nvPr/>
        </p:nvCxnSpPr>
        <p:spPr>
          <a:xfrm flipV="1">
            <a:off x="2739746" y="3779571"/>
            <a:ext cx="3082646" cy="7326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327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no!  I’ve got a </a:t>
            </a:r>
            <a:r>
              <a:rPr lang="en-US" dirty="0" err="1"/>
              <a:t>git</a:t>
            </a:r>
            <a:r>
              <a:rPr lang="en-US" dirty="0"/>
              <a:t> conflict</a:t>
            </a:r>
          </a:p>
        </p:txBody>
      </p:sp>
      <p:sp>
        <p:nvSpPr>
          <p:cNvPr id="3" name="Content Placeholder 2"/>
          <p:cNvSpPr>
            <a:spLocks noGrp="1"/>
          </p:cNvSpPr>
          <p:nvPr>
            <p:ph idx="1"/>
          </p:nvPr>
        </p:nvSpPr>
        <p:spPr>
          <a:xfrm>
            <a:off x="457200" y="732866"/>
            <a:ext cx="8229600" cy="4410634"/>
          </a:xfrm>
        </p:spPr>
        <p:txBody>
          <a:bodyPr>
            <a:normAutofit/>
          </a:bodyPr>
          <a:lstStyle/>
          <a:p>
            <a:pPr>
              <a:spcBef>
                <a:spcPts val="1200"/>
              </a:spcBef>
            </a:pPr>
            <a:r>
              <a:rPr lang="en-US" sz="2400" dirty="0"/>
              <a:t>If you update your work before you pull, </a:t>
            </a:r>
            <a:r>
              <a:rPr lang="en-US" sz="2400" dirty="0" err="1">
                <a:latin typeface="Courier New" panose="02070309020205020404" pitchFamily="49" charset="0"/>
                <a:cs typeface="Courier New" panose="02070309020205020404" pitchFamily="49" charset="0"/>
              </a:rPr>
              <a:t>git</a:t>
            </a:r>
            <a:r>
              <a:rPr lang="en-US" sz="2400" dirty="0"/>
              <a:t> will try to merge the changes when you do pull.</a:t>
            </a:r>
          </a:p>
          <a:p>
            <a:pPr>
              <a:spcBef>
                <a:spcPts val="1200"/>
              </a:spcBef>
            </a:pPr>
            <a:r>
              <a:rPr lang="en-US" sz="2400" dirty="0"/>
              <a:t>If </a:t>
            </a:r>
            <a:r>
              <a:rPr lang="en-US" sz="2400" dirty="0" err="1">
                <a:latin typeface="Courier New" panose="02070309020205020404" pitchFamily="49" charset="0"/>
                <a:cs typeface="Courier New" panose="02070309020205020404" pitchFamily="49" charset="0"/>
              </a:rPr>
              <a:t>git</a:t>
            </a:r>
            <a:r>
              <a:rPr lang="en-US" sz="2400" dirty="0"/>
              <a:t> can’t figure out how to do the merge, it will go into a special mode in which it expects you to resolve the conflicts.</a:t>
            </a:r>
          </a:p>
          <a:p>
            <a:pPr>
              <a:spcBef>
                <a:spcPts val="1200"/>
              </a:spcBef>
            </a:pPr>
            <a:r>
              <a:rPr lang="en-US" sz="2400" dirty="0"/>
              <a:t>When you have the files the way you want them, you can commit them and continue working.  Here’s a guide </a:t>
            </a:r>
            <a:r>
              <a:rPr lang="en-US" sz="1600" dirty="0">
                <a:hlinkClick r:id="rId2"/>
              </a:rPr>
              <a:t>https://docs.github.com/en/pull-requests/collaborating-with-pull-requests/addressing-merge-conflicts/resolving-a-merge-conflict-using-the-command-line</a:t>
            </a:r>
            <a:r>
              <a:rPr lang="en-US" sz="1600" dirty="0"/>
              <a:t>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49377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6A08-AB22-3E44-AAFA-84D770C742E6}"/>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52E9C151-4E4E-D145-99CC-9889157F3949}"/>
              </a:ext>
            </a:extLst>
          </p:cNvPr>
          <p:cNvSpPr>
            <a:spLocks noGrp="1"/>
          </p:cNvSpPr>
          <p:nvPr>
            <p:ph idx="1"/>
          </p:nvPr>
        </p:nvSpPr>
        <p:spPr/>
        <p:txBody>
          <a:bodyPr/>
          <a:lstStyle/>
          <a:p>
            <a:r>
              <a:rPr lang="en-US" dirty="0"/>
              <a:t>Branches are used to develop features isolated from each other. </a:t>
            </a:r>
          </a:p>
          <a:p>
            <a:r>
              <a:rPr lang="en-US" dirty="0"/>
              <a:t>The master branch is the "default" branch when you create a repository. </a:t>
            </a:r>
          </a:p>
          <a:p>
            <a:r>
              <a:rPr lang="en-US" dirty="0"/>
              <a:t>Use other branches for development and merge them back to the master branch upon completion.</a:t>
            </a:r>
          </a:p>
        </p:txBody>
      </p:sp>
      <p:pic>
        <p:nvPicPr>
          <p:cNvPr id="4" name="Picture 3">
            <a:extLst>
              <a:ext uri="{FF2B5EF4-FFF2-40B4-BE49-F238E27FC236}">
                <a16:creationId xmlns:a16="http://schemas.microsoft.com/office/drawing/2014/main" id="{CA070258-0CAB-FA4A-B4BE-DEB45DF6FF7D}"/>
              </a:ext>
            </a:extLst>
          </p:cNvPr>
          <p:cNvPicPr>
            <a:picLocks noChangeAspect="1"/>
          </p:cNvPicPr>
          <p:nvPr/>
        </p:nvPicPr>
        <p:blipFill>
          <a:blip r:embed="rId2"/>
          <a:stretch>
            <a:fillRect/>
          </a:stretch>
        </p:blipFill>
        <p:spPr>
          <a:xfrm>
            <a:off x="1892738" y="3283429"/>
            <a:ext cx="5086131" cy="1860071"/>
          </a:xfrm>
          <a:prstGeom prst="rect">
            <a:avLst/>
          </a:prstGeom>
        </p:spPr>
      </p:pic>
    </p:spTree>
    <p:extLst>
      <p:ext uri="{BB962C8B-B14F-4D97-AF65-F5344CB8AC3E}">
        <p14:creationId xmlns:p14="http://schemas.microsoft.com/office/powerpoint/2010/main" val="296475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FD61-64BE-1C4C-A884-E3323867DB71}"/>
              </a:ext>
            </a:extLst>
          </p:cNvPr>
          <p:cNvSpPr>
            <a:spLocks noGrp="1"/>
          </p:cNvSpPr>
          <p:nvPr>
            <p:ph type="title"/>
          </p:nvPr>
        </p:nvSpPr>
        <p:spPr/>
        <p:txBody>
          <a:bodyPr/>
          <a:lstStyle/>
          <a:p>
            <a:r>
              <a:rPr lang="en-US" dirty="0"/>
              <a:t>Branching</a:t>
            </a:r>
          </a:p>
        </p:txBody>
      </p:sp>
      <p:sp>
        <p:nvSpPr>
          <p:cNvPr id="3" name="Content Placeholder 2">
            <a:extLst>
              <a:ext uri="{FF2B5EF4-FFF2-40B4-BE49-F238E27FC236}">
                <a16:creationId xmlns:a16="http://schemas.microsoft.com/office/drawing/2014/main" id="{2723245D-FB79-0748-9AC6-64E0A43326B4}"/>
              </a:ext>
            </a:extLst>
          </p:cNvPr>
          <p:cNvSpPr>
            <a:spLocks noGrp="1"/>
          </p:cNvSpPr>
          <p:nvPr>
            <p:ph idx="1"/>
          </p:nvPr>
        </p:nvSpPr>
        <p:spPr>
          <a:xfrm>
            <a:off x="220717" y="732865"/>
            <a:ext cx="8849711" cy="4238527"/>
          </a:xfrm>
        </p:spPr>
        <p:txBody>
          <a:bodyPr>
            <a:normAutofit fontScale="85000" lnSpcReduction="10000"/>
          </a:bodyPr>
          <a:lstStyle/>
          <a:p>
            <a:pPr marL="0" indent="0">
              <a:spcBef>
                <a:spcPts val="1200"/>
              </a:spcBef>
              <a:buNone/>
            </a:pPr>
            <a:r>
              <a:rPr lang="en-US" dirty="0"/>
              <a:t>create a new branch named "</a:t>
            </a:r>
            <a:r>
              <a:rPr lang="en-US" dirty="0" err="1"/>
              <a:t>feature_x</a:t>
            </a:r>
            <a:r>
              <a:rPr lang="en-US" dirty="0"/>
              <a:t>" and switch to it using</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feature_x</a:t>
            </a:r>
            <a:endParaRPr lang="en-US" dirty="0">
              <a:latin typeface="Courier New" panose="02070309020205020404" pitchFamily="49" charset="0"/>
              <a:cs typeface="Courier New" panose="02070309020205020404" pitchFamily="49" charset="0"/>
            </a:endParaRPr>
          </a:p>
          <a:p>
            <a:pPr marL="0" indent="0">
              <a:spcBef>
                <a:spcPts val="1200"/>
              </a:spcBef>
              <a:buNone/>
            </a:pPr>
            <a:r>
              <a:rPr lang="en-US" dirty="0"/>
              <a:t>switch back to master</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checkout master</a:t>
            </a:r>
          </a:p>
          <a:p>
            <a:pPr marL="0" indent="0">
              <a:spcBef>
                <a:spcPts val="1200"/>
              </a:spcBef>
              <a:buNone/>
            </a:pPr>
            <a:r>
              <a:rPr lang="en-US" dirty="0"/>
              <a:t>and delete the branch again</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branch -d </a:t>
            </a:r>
            <a:r>
              <a:rPr lang="en-US" dirty="0" err="1">
                <a:latin typeface="Courier New" panose="02070309020205020404" pitchFamily="49" charset="0"/>
                <a:cs typeface="Courier New" panose="02070309020205020404" pitchFamily="49" charset="0"/>
              </a:rPr>
              <a:t>feature_x</a:t>
            </a:r>
            <a:endParaRPr lang="en-US" dirty="0">
              <a:latin typeface="Courier New" panose="02070309020205020404" pitchFamily="49" charset="0"/>
              <a:cs typeface="Courier New" panose="02070309020205020404" pitchFamily="49" charset="0"/>
            </a:endParaRPr>
          </a:p>
          <a:p>
            <a:pPr marL="0" indent="0">
              <a:spcBef>
                <a:spcPts val="1200"/>
              </a:spcBef>
              <a:buNone/>
            </a:pPr>
            <a:r>
              <a:rPr lang="en-US" dirty="0"/>
              <a:t>a branch is not available to others unless you push the branch to your remote repos</a:t>
            </a:r>
          </a:p>
          <a:p>
            <a:pPr marL="0" indent="0">
              <a:spcBef>
                <a:spcPts val="1200"/>
              </a:spcBef>
              <a:buNone/>
            </a:pPr>
            <a:r>
              <a:rPr lang="en-US" dirty="0"/>
              <a:t>		</a:t>
            </a:r>
            <a:r>
              <a:rPr lang="en-US" dirty="0">
                <a:latin typeface="Courier New" panose="02070309020205020404" pitchFamily="49" charset="0"/>
                <a:cs typeface="Courier New" panose="02070309020205020404" pitchFamily="49" charset="0"/>
              </a:rPr>
              <a:t>git push origin &lt;branch&gt;</a:t>
            </a:r>
          </a:p>
          <a:p>
            <a:pPr marL="0" indent="0">
              <a:spcBef>
                <a:spcPts val="1200"/>
              </a:spcBef>
              <a:buNone/>
            </a:pPr>
            <a:r>
              <a:rPr lang="en-US" dirty="0"/>
              <a:t>to merge another branch into your active branch (e.g. master), use</a:t>
            </a:r>
          </a:p>
          <a:p>
            <a:pPr marL="0" indent="0">
              <a:spcBef>
                <a:spcPts val="1200"/>
              </a:spcBef>
              <a:buNone/>
            </a:pPr>
            <a:r>
              <a:rPr lang="en-US" dirty="0">
                <a:latin typeface="Courier New" panose="02070309020205020404" pitchFamily="49" charset="0"/>
                <a:cs typeface="Courier New" panose="02070309020205020404" pitchFamily="49" charset="0"/>
              </a:rPr>
              <a:t>		git merge &lt;branch&gt;</a:t>
            </a:r>
          </a:p>
        </p:txBody>
      </p:sp>
    </p:spTree>
    <p:extLst>
      <p:ext uri="{BB962C8B-B14F-4D97-AF65-F5344CB8AC3E}">
        <p14:creationId xmlns:p14="http://schemas.microsoft.com/office/powerpoint/2010/main" val="3121863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ways to use </a:t>
            </a:r>
            <a:r>
              <a:rPr lang="en-US" dirty="0" err="1"/>
              <a:t>git</a:t>
            </a:r>
            <a:r>
              <a:rPr lang="en-US" dirty="0"/>
              <a:t> and </a:t>
            </a:r>
            <a:r>
              <a:rPr lang="en-US" dirty="0" err="1"/>
              <a:t>github</a:t>
            </a:r>
            <a:endParaRPr lang="en-US" dirty="0"/>
          </a:p>
        </p:txBody>
      </p:sp>
      <p:sp>
        <p:nvSpPr>
          <p:cNvPr id="7" name="Content Placeholder 6"/>
          <p:cNvSpPr>
            <a:spLocks noGrp="1"/>
          </p:cNvSpPr>
          <p:nvPr>
            <p:ph idx="1"/>
          </p:nvPr>
        </p:nvSpPr>
        <p:spPr>
          <a:xfrm>
            <a:off x="457199" y="732866"/>
            <a:ext cx="8508125" cy="3861758"/>
          </a:xfrm>
        </p:spPr>
        <p:txBody>
          <a:bodyPr>
            <a:normAutofit fontScale="92500" lnSpcReduction="20000"/>
          </a:bodyPr>
          <a:lstStyle/>
          <a:p>
            <a:pPr>
              <a:spcBef>
                <a:spcPts val="1200"/>
              </a:spcBef>
            </a:pPr>
            <a:r>
              <a:rPr lang="en-US" sz="2400" dirty="0"/>
              <a:t>There are lots of possible ways to use </a:t>
            </a:r>
            <a:r>
              <a:rPr lang="en-US" sz="2400" dirty="0">
                <a:latin typeface="Courier New" panose="02070309020205020404" pitchFamily="49" charset="0"/>
                <a:cs typeface="Courier New" panose="02070309020205020404" pitchFamily="49" charset="0"/>
              </a:rPr>
              <a:t>git</a:t>
            </a:r>
            <a:r>
              <a:rPr lang="en-US" sz="2400" dirty="0"/>
              <a:t> and </a:t>
            </a:r>
            <a:r>
              <a:rPr lang="en-US" sz="2400" dirty="0" err="1"/>
              <a:t>github</a:t>
            </a:r>
            <a:r>
              <a:rPr lang="en-US" sz="2400" dirty="0"/>
              <a:t>.</a:t>
            </a:r>
          </a:p>
          <a:p>
            <a:pPr>
              <a:spcBef>
                <a:spcPts val="1200"/>
              </a:spcBef>
            </a:pPr>
            <a:r>
              <a:rPr lang="en-US" sz="2400" dirty="0"/>
              <a:t>But for core data science courses, you should be able to get by just fine with just a single master branch.</a:t>
            </a:r>
          </a:p>
          <a:p>
            <a:pPr>
              <a:spcBef>
                <a:spcPts val="1200"/>
              </a:spcBef>
            </a:pPr>
            <a:endParaRPr lang="en-US" dirty="0"/>
          </a:p>
          <a:p>
            <a:pPr>
              <a:spcBef>
                <a:spcPts val="1200"/>
              </a:spcBef>
            </a:pPr>
            <a:endParaRPr lang="en-US" sz="2400" dirty="0"/>
          </a:p>
          <a:p>
            <a:r>
              <a:rPr lang="en-US" dirty="0"/>
              <a:t>There are many resources, interactive git tutorials on the web.  </a:t>
            </a:r>
          </a:p>
          <a:p>
            <a:pPr marL="0" indent="0">
              <a:buNone/>
            </a:pPr>
            <a:r>
              <a:rPr lang="en-US" dirty="0"/>
              <a:t>	</a:t>
            </a:r>
            <a:r>
              <a:rPr lang="en-US" dirty="0">
                <a:hlinkClick r:id="rId2"/>
              </a:rPr>
              <a:t>http://book.git-scm.com/book/en/v2</a:t>
            </a:r>
            <a:r>
              <a:rPr lang="en-US" dirty="0"/>
              <a:t> </a:t>
            </a:r>
          </a:p>
          <a:p>
            <a:pPr marL="0" indent="0">
              <a:buNone/>
            </a:pPr>
            <a:r>
              <a:rPr lang="en-US" dirty="0"/>
              <a:t>	</a:t>
            </a:r>
            <a:r>
              <a:rPr lang="en-US" dirty="0">
                <a:hlinkClick r:id="rId3"/>
              </a:rPr>
              <a:t>http://think-like-a-git.net/</a:t>
            </a:r>
            <a:r>
              <a:rPr lang="en-US" dirty="0"/>
              <a:t> </a:t>
            </a:r>
          </a:p>
          <a:p>
            <a:pPr lvl="1"/>
            <a:r>
              <a:rPr lang="en-US" dirty="0"/>
              <a:t>Please google it (e.g. git for data science, best git tutorials, </a:t>
            </a:r>
            <a:r>
              <a:rPr lang="en-US" dirty="0" err="1"/>
              <a:t>etc</a:t>
            </a:r>
            <a:r>
              <a:rPr lang="en-US" dirty="0"/>
              <a:t>)</a:t>
            </a:r>
          </a:p>
          <a:p>
            <a:pPr lvl="1"/>
            <a:r>
              <a:rPr lang="en-US" dirty="0"/>
              <a:t>Review as many as possible</a:t>
            </a:r>
          </a:p>
          <a:p>
            <a:pPr lvl="1"/>
            <a:r>
              <a:rPr lang="en-US" dirty="0"/>
              <a:t>And try to implement on your own</a:t>
            </a:r>
          </a:p>
          <a:p>
            <a:pPr>
              <a:spcBef>
                <a:spcPts val="1200"/>
              </a:spcBef>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8" name="Rectangle 7"/>
          <p:cNvSpPr/>
          <p:nvPr/>
        </p:nvSpPr>
        <p:spPr>
          <a:xfrm>
            <a:off x="1195787" y="1918833"/>
            <a:ext cx="7030947" cy="4670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KISS principle: “Keep It Simple, Stupid!” </a:t>
            </a:r>
          </a:p>
        </p:txBody>
      </p:sp>
    </p:spTree>
    <p:extLst>
      <p:ext uri="{BB962C8B-B14F-4D97-AF65-F5344CB8AC3E}">
        <p14:creationId xmlns:p14="http://schemas.microsoft.com/office/powerpoint/2010/main" val="15251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3FFD-9624-7B45-8F78-724D7A5F4D2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E053D36-0F75-E84A-A4E6-A8202CF102D9}"/>
              </a:ext>
            </a:extLst>
          </p:cNvPr>
          <p:cNvSpPr>
            <a:spLocks noGrp="1"/>
          </p:cNvSpPr>
          <p:nvPr>
            <p:ph idx="1"/>
          </p:nvPr>
        </p:nvSpPr>
        <p:spPr/>
        <p:txBody>
          <a:bodyPr/>
          <a:lstStyle/>
          <a:p>
            <a:pPr marL="0" indent="0">
              <a:buNone/>
            </a:pPr>
            <a:r>
              <a:rPr lang="en-US" dirty="0"/>
              <a:t>Let’s look at our folder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have 3 *.</a:t>
            </a:r>
            <a:r>
              <a:rPr lang="en-US" dirty="0" err="1"/>
              <a:t>py</a:t>
            </a:r>
            <a:r>
              <a:rPr lang="en-US" dirty="0"/>
              <a:t> codes</a:t>
            </a:r>
          </a:p>
          <a:p>
            <a:pPr marL="0" indent="0">
              <a:buNone/>
            </a:pPr>
            <a:r>
              <a:rPr lang="en-US" dirty="0"/>
              <a:t>We have a subfolder called “books” which has some *.txt files</a:t>
            </a:r>
          </a:p>
        </p:txBody>
      </p:sp>
      <p:pic>
        <p:nvPicPr>
          <p:cNvPr id="4" name="Picture 3">
            <a:extLst>
              <a:ext uri="{FF2B5EF4-FFF2-40B4-BE49-F238E27FC236}">
                <a16:creationId xmlns:a16="http://schemas.microsoft.com/office/drawing/2014/main" id="{9AEF6BEC-5E43-5A4D-B04D-F2E3C0E318EF}"/>
              </a:ext>
            </a:extLst>
          </p:cNvPr>
          <p:cNvPicPr>
            <a:picLocks noChangeAspect="1"/>
          </p:cNvPicPr>
          <p:nvPr/>
        </p:nvPicPr>
        <p:blipFill>
          <a:blip r:embed="rId2"/>
          <a:stretch>
            <a:fillRect/>
          </a:stretch>
        </p:blipFill>
        <p:spPr>
          <a:xfrm>
            <a:off x="1264414" y="1406445"/>
            <a:ext cx="5803900" cy="1257300"/>
          </a:xfrm>
          <a:prstGeom prst="rect">
            <a:avLst/>
          </a:prstGeom>
        </p:spPr>
      </p:pic>
    </p:spTree>
    <p:extLst>
      <p:ext uri="{BB962C8B-B14F-4D97-AF65-F5344CB8AC3E}">
        <p14:creationId xmlns:p14="http://schemas.microsoft.com/office/powerpoint/2010/main" val="149790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D499-E0E1-F341-A3C5-9E689024199A}"/>
              </a:ext>
            </a:extLst>
          </p:cNvPr>
          <p:cNvSpPr>
            <a:spLocks noGrp="1"/>
          </p:cNvSpPr>
          <p:nvPr>
            <p:ph type="title"/>
          </p:nvPr>
        </p:nvSpPr>
        <p:spPr/>
        <p:txBody>
          <a:bodyPr/>
          <a:lstStyle/>
          <a:p>
            <a:r>
              <a:rPr lang="en-US" dirty="0" err="1"/>
              <a:t>countwords.py</a:t>
            </a:r>
            <a:endParaRPr lang="en-US" dirty="0"/>
          </a:p>
        </p:txBody>
      </p:sp>
      <p:sp>
        <p:nvSpPr>
          <p:cNvPr id="3" name="Content Placeholder 2">
            <a:extLst>
              <a:ext uri="{FF2B5EF4-FFF2-40B4-BE49-F238E27FC236}">
                <a16:creationId xmlns:a16="http://schemas.microsoft.com/office/drawing/2014/main" id="{6DA9B646-9904-BA43-B790-4F108B8F5AB7}"/>
              </a:ext>
            </a:extLst>
          </p:cNvPr>
          <p:cNvSpPr>
            <a:spLocks noGrp="1"/>
          </p:cNvSpPr>
          <p:nvPr>
            <p:ph idx="1"/>
          </p:nvPr>
        </p:nvSpPr>
        <p:spPr/>
        <p:txBody>
          <a:bodyPr>
            <a:normAutofit fontScale="77500" lnSpcReduction="20000"/>
          </a:bodyPr>
          <a:lstStyle/>
          <a:p>
            <a:pPr marL="0" indent="0">
              <a:buNone/>
            </a:pPr>
            <a:r>
              <a:rPr lang="en-US" dirty="0">
                <a:latin typeface="Courier" pitchFamily="2" charset="0"/>
              </a:rPr>
              <a:t>import sys</a:t>
            </a:r>
          </a:p>
          <a:p>
            <a:pPr marL="0" indent="0">
              <a:buNone/>
            </a:pPr>
            <a:r>
              <a:rPr lang="en-US" dirty="0">
                <a:latin typeface="Courier" pitchFamily="2" charset="0"/>
              </a:rPr>
              <a:t># bunch of functions</a:t>
            </a:r>
          </a:p>
          <a:p>
            <a:pPr marL="0" indent="0">
              <a:buNone/>
            </a:pPr>
            <a:r>
              <a:rPr lang="en-US" dirty="0">
                <a:latin typeface="Courier" pitchFamily="2" charset="0"/>
              </a:rPr>
              <a:t># bunch of functions</a:t>
            </a:r>
          </a:p>
          <a:p>
            <a:pPr marL="0" indent="0">
              <a:buNone/>
            </a:pPr>
            <a:r>
              <a:rPr lang="en-US" dirty="0">
                <a:latin typeface="Courier" pitchFamily="2" charset="0"/>
              </a:rPr>
              <a:t># …</a:t>
            </a:r>
          </a:p>
          <a:p>
            <a:pPr marL="0" indent="0">
              <a:buNone/>
            </a:pPr>
            <a:r>
              <a:rPr lang="en-US" dirty="0">
                <a:latin typeface="Courier" pitchFamily="2" charset="0"/>
              </a:rPr>
              <a:t># at the end, we have the following lines. EXAMINE!!</a:t>
            </a:r>
          </a:p>
          <a:p>
            <a:pPr marL="0" indent="0">
              <a:buNone/>
            </a:pPr>
            <a:endParaRPr lang="en-US" dirty="0">
              <a:latin typeface="Courier" pitchFamily="2" charset="0"/>
            </a:endParaRPr>
          </a:p>
          <a:p>
            <a:pPr marL="0" indent="0">
              <a:buNone/>
            </a:pPr>
            <a:r>
              <a:rPr lang="en-US" dirty="0">
                <a:latin typeface="Courier" pitchFamily="2" charset="0"/>
              </a:rPr>
              <a:t>if __name__ == '__main__':</a:t>
            </a:r>
          </a:p>
          <a:p>
            <a:pPr marL="0" indent="0">
              <a:buNone/>
            </a:pPr>
            <a:r>
              <a:rPr lang="en-US" dirty="0">
                <a:latin typeface="Courier" pitchFamily="2" charset="0"/>
              </a:rPr>
              <a:t>    </a:t>
            </a:r>
            <a:r>
              <a:rPr lang="en-US" dirty="0" err="1">
                <a:latin typeface="Courier" pitchFamily="2" charset="0"/>
              </a:rPr>
              <a:t>input_file</a:t>
            </a:r>
            <a:r>
              <a:rPr lang="en-US" dirty="0">
                <a:latin typeface="Courier" pitchFamily="2" charset="0"/>
              </a:rPr>
              <a:t> = </a:t>
            </a:r>
            <a:r>
              <a:rPr lang="en-US" dirty="0" err="1">
                <a:latin typeface="Courier" pitchFamily="2" charset="0"/>
              </a:rPr>
              <a:t>sys.argv</a:t>
            </a:r>
            <a:r>
              <a:rPr lang="en-US" dirty="0">
                <a:latin typeface="Courier" pitchFamily="2" charset="0"/>
              </a:rPr>
              <a:t>[1]</a:t>
            </a:r>
          </a:p>
          <a:p>
            <a:pPr marL="0" indent="0">
              <a:buNone/>
            </a:pPr>
            <a:r>
              <a:rPr lang="en-US" dirty="0">
                <a:latin typeface="Courier" pitchFamily="2" charset="0"/>
              </a:rPr>
              <a:t>    </a:t>
            </a:r>
            <a:r>
              <a:rPr lang="en-US" dirty="0" err="1">
                <a:latin typeface="Courier" pitchFamily="2" charset="0"/>
              </a:rPr>
              <a:t>output_file</a:t>
            </a:r>
            <a:r>
              <a:rPr lang="en-US" dirty="0">
                <a:latin typeface="Courier" pitchFamily="2" charset="0"/>
              </a:rPr>
              <a:t> = </a:t>
            </a:r>
            <a:r>
              <a:rPr lang="en-US" dirty="0" err="1">
                <a:latin typeface="Courier" pitchFamily="2" charset="0"/>
              </a:rPr>
              <a:t>sys.argv</a:t>
            </a:r>
            <a:r>
              <a:rPr lang="en-US" dirty="0">
                <a:latin typeface="Courier" pitchFamily="2" charset="0"/>
              </a:rPr>
              <a:t>[2]</a:t>
            </a:r>
          </a:p>
          <a:p>
            <a:pPr marL="0" indent="0">
              <a:buNone/>
            </a:pPr>
            <a:r>
              <a:rPr lang="en-US" dirty="0">
                <a:latin typeface="Courier" pitchFamily="2" charset="0"/>
              </a:rPr>
              <a:t>    </a:t>
            </a:r>
            <a:r>
              <a:rPr lang="en-US" dirty="0" err="1">
                <a:latin typeface="Courier" pitchFamily="2" charset="0"/>
              </a:rPr>
              <a:t>min_length</a:t>
            </a:r>
            <a:r>
              <a:rPr lang="en-US" dirty="0">
                <a:latin typeface="Courier" pitchFamily="2" charset="0"/>
              </a:rPr>
              <a:t> = 1</a:t>
            </a:r>
          </a:p>
          <a:p>
            <a:pPr marL="0" indent="0">
              <a:buNone/>
            </a:pPr>
            <a:r>
              <a:rPr lang="en-US" dirty="0">
                <a:latin typeface="Courier" pitchFamily="2" charset="0"/>
              </a:rPr>
              <a:t>    if </a:t>
            </a:r>
            <a:r>
              <a:rPr lang="en-US" dirty="0" err="1">
                <a:latin typeface="Courier" pitchFamily="2" charset="0"/>
              </a:rPr>
              <a:t>len</a:t>
            </a:r>
            <a:r>
              <a:rPr lang="en-US" dirty="0">
                <a:latin typeface="Courier" pitchFamily="2" charset="0"/>
              </a:rPr>
              <a:t>(</a:t>
            </a:r>
            <a:r>
              <a:rPr lang="en-US" dirty="0" err="1">
                <a:latin typeface="Courier" pitchFamily="2" charset="0"/>
              </a:rPr>
              <a:t>sys.argv</a:t>
            </a:r>
            <a:r>
              <a:rPr lang="en-US" dirty="0">
                <a:latin typeface="Courier" pitchFamily="2" charset="0"/>
              </a:rPr>
              <a:t>) &gt; 3:</a:t>
            </a:r>
          </a:p>
          <a:p>
            <a:pPr marL="0" indent="0">
              <a:buNone/>
            </a:pPr>
            <a:r>
              <a:rPr lang="en-US" dirty="0">
                <a:latin typeface="Courier" pitchFamily="2" charset="0"/>
              </a:rPr>
              <a:t>        </a:t>
            </a:r>
            <a:r>
              <a:rPr lang="en-US" dirty="0" err="1">
                <a:latin typeface="Courier" pitchFamily="2" charset="0"/>
              </a:rPr>
              <a:t>min_length</a:t>
            </a:r>
            <a:r>
              <a:rPr lang="en-US" dirty="0">
                <a:latin typeface="Courier" pitchFamily="2" charset="0"/>
              </a:rPr>
              <a:t> = </a:t>
            </a:r>
            <a:r>
              <a:rPr lang="en-US" dirty="0" err="1">
                <a:latin typeface="Courier" pitchFamily="2" charset="0"/>
              </a:rPr>
              <a:t>int</a:t>
            </a:r>
            <a:r>
              <a:rPr lang="en-US" dirty="0">
                <a:latin typeface="Courier" pitchFamily="2" charset="0"/>
              </a:rPr>
              <a:t>(</a:t>
            </a:r>
            <a:r>
              <a:rPr lang="en-US" dirty="0" err="1">
                <a:latin typeface="Courier" pitchFamily="2" charset="0"/>
              </a:rPr>
              <a:t>sys.argv</a:t>
            </a:r>
            <a:r>
              <a:rPr lang="en-US" dirty="0">
                <a:latin typeface="Courier" pitchFamily="2" charset="0"/>
              </a:rPr>
              <a:t>[3])</a:t>
            </a:r>
          </a:p>
          <a:p>
            <a:pPr marL="0" indent="0">
              <a:buNone/>
            </a:pPr>
            <a:r>
              <a:rPr lang="en-US" dirty="0">
                <a:latin typeface="Courier" pitchFamily="2" charset="0"/>
              </a:rPr>
              <a:t>    </a:t>
            </a:r>
            <a:r>
              <a:rPr lang="en-US" dirty="0" err="1">
                <a:latin typeface="Courier" pitchFamily="2" charset="0"/>
              </a:rPr>
              <a:t>word_count</a:t>
            </a:r>
            <a:r>
              <a:rPr lang="en-US" dirty="0">
                <a:latin typeface="Courier" pitchFamily="2" charset="0"/>
              </a:rPr>
              <a:t>(</a:t>
            </a:r>
            <a:r>
              <a:rPr lang="en-US" dirty="0" err="1">
                <a:latin typeface="Courier" pitchFamily="2" charset="0"/>
              </a:rPr>
              <a:t>input_file</a:t>
            </a:r>
            <a:r>
              <a:rPr lang="en-US" dirty="0">
                <a:latin typeface="Courier" pitchFamily="2" charset="0"/>
              </a:rPr>
              <a:t>, </a:t>
            </a:r>
            <a:r>
              <a:rPr lang="en-US" dirty="0" err="1">
                <a:latin typeface="Courier" pitchFamily="2" charset="0"/>
              </a:rPr>
              <a:t>output_file</a:t>
            </a:r>
            <a:r>
              <a:rPr lang="en-US" dirty="0">
                <a:latin typeface="Courier" pitchFamily="2" charset="0"/>
              </a:rPr>
              <a:t>, </a:t>
            </a:r>
            <a:r>
              <a:rPr lang="en-US" dirty="0" err="1">
                <a:latin typeface="Courier" pitchFamily="2" charset="0"/>
              </a:rPr>
              <a:t>min_length</a:t>
            </a:r>
            <a:r>
              <a:rPr lang="en-US" dirty="0">
                <a:latin typeface="Courier" pitchFamily="2" charset="0"/>
              </a:rPr>
              <a:t>)</a:t>
            </a:r>
          </a:p>
          <a:p>
            <a:pPr marL="0" indent="0">
              <a:buNone/>
            </a:pPr>
            <a:endParaRPr lang="en-US" dirty="0">
              <a:latin typeface="Courier" pitchFamily="2" charset="0"/>
            </a:endParaRPr>
          </a:p>
        </p:txBody>
      </p:sp>
    </p:spTree>
    <p:extLst>
      <p:ext uri="{BB962C8B-B14F-4D97-AF65-F5344CB8AC3E}">
        <p14:creationId xmlns:p14="http://schemas.microsoft.com/office/powerpoint/2010/main" val="89188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1E30-B179-4143-AC49-A7BA1CE0DCD8}"/>
              </a:ext>
            </a:extLst>
          </p:cNvPr>
          <p:cNvSpPr>
            <a:spLocks noGrp="1"/>
          </p:cNvSpPr>
          <p:nvPr>
            <p:ph type="title"/>
          </p:nvPr>
        </p:nvSpPr>
        <p:spPr/>
        <p:txBody>
          <a:bodyPr/>
          <a:lstStyle/>
          <a:p>
            <a:r>
              <a:rPr lang="en-US" dirty="0" err="1"/>
              <a:t>testzipf.py</a:t>
            </a:r>
            <a:endParaRPr lang="en-US" dirty="0"/>
          </a:p>
        </p:txBody>
      </p:sp>
      <p:sp>
        <p:nvSpPr>
          <p:cNvPr id="3" name="Content Placeholder 2">
            <a:extLst>
              <a:ext uri="{FF2B5EF4-FFF2-40B4-BE49-F238E27FC236}">
                <a16:creationId xmlns:a16="http://schemas.microsoft.com/office/drawing/2014/main" id="{C4C1EE6D-89D1-614B-92ED-4FAEFA18D917}"/>
              </a:ext>
            </a:extLst>
          </p:cNvPr>
          <p:cNvSpPr>
            <a:spLocks noGrp="1"/>
          </p:cNvSpPr>
          <p:nvPr>
            <p:ph idx="1"/>
          </p:nvPr>
        </p:nvSpPr>
        <p:spPr>
          <a:xfrm>
            <a:off x="457200" y="732866"/>
            <a:ext cx="8229600" cy="4410634"/>
          </a:xfrm>
        </p:spPr>
        <p:txBody>
          <a:bodyPr>
            <a:normAutofit fontScale="55000" lnSpcReduction="20000"/>
          </a:bodyPr>
          <a:lstStyle/>
          <a:p>
            <a:pPr marL="0" indent="0">
              <a:buNone/>
            </a:pPr>
            <a:r>
              <a:rPr lang="en-US" dirty="0">
                <a:latin typeface="Courier" pitchFamily="2" charset="0"/>
              </a:rPr>
              <a:t>from </a:t>
            </a:r>
            <a:r>
              <a:rPr lang="en-US" dirty="0" err="1">
                <a:latin typeface="Courier" pitchFamily="2" charset="0"/>
              </a:rPr>
              <a:t>countwords</a:t>
            </a:r>
            <a:r>
              <a:rPr lang="en-US" dirty="0">
                <a:latin typeface="Courier" pitchFamily="2" charset="0"/>
              </a:rPr>
              <a:t> import </a:t>
            </a:r>
            <a:r>
              <a:rPr lang="en-US" dirty="0" err="1">
                <a:latin typeface="Courier" pitchFamily="2" charset="0"/>
              </a:rPr>
              <a:t>load_word_counts</a:t>
            </a:r>
            <a:endParaRPr lang="en-US" dirty="0">
              <a:latin typeface="Courier" pitchFamily="2" charset="0"/>
            </a:endParaRPr>
          </a:p>
          <a:p>
            <a:pPr marL="0" indent="0">
              <a:buNone/>
            </a:pPr>
            <a:r>
              <a:rPr lang="en-US" dirty="0">
                <a:latin typeface="Courier" pitchFamily="2" charset="0"/>
              </a:rPr>
              <a:t>import sys</a:t>
            </a:r>
          </a:p>
          <a:p>
            <a:pPr marL="0" indent="0">
              <a:buNone/>
            </a:pPr>
            <a:endParaRPr lang="en-US" dirty="0">
              <a:latin typeface="Courier" pitchFamily="2" charset="0"/>
            </a:endParaRPr>
          </a:p>
          <a:p>
            <a:pPr marL="0" indent="0">
              <a:buNone/>
            </a:pPr>
            <a:r>
              <a:rPr lang="en-US" dirty="0">
                <a:latin typeface="Courier" pitchFamily="2" charset="0"/>
              </a:rPr>
              <a:t>def </a:t>
            </a:r>
            <a:r>
              <a:rPr lang="en-US" dirty="0" err="1">
                <a:latin typeface="Courier" pitchFamily="2" charset="0"/>
              </a:rPr>
              <a:t>top_two_word</a:t>
            </a:r>
            <a:r>
              <a:rPr lang="en-US" dirty="0">
                <a:latin typeface="Courier" pitchFamily="2" charset="0"/>
              </a:rPr>
              <a:t>(counts):</a:t>
            </a:r>
          </a:p>
          <a:p>
            <a:pPr marL="0" indent="0">
              <a:buNone/>
            </a:pPr>
            <a:r>
              <a:rPr lang="en-US" dirty="0">
                <a:latin typeface="Courier" pitchFamily="2" charset="0"/>
              </a:rPr>
              <a:t>    """</a:t>
            </a:r>
          </a:p>
          <a:p>
            <a:pPr marL="0" indent="0">
              <a:buNone/>
            </a:pPr>
            <a:r>
              <a:rPr lang="en-US" dirty="0">
                <a:latin typeface="Courier" pitchFamily="2" charset="0"/>
              </a:rPr>
              <a:t>    Given a list of (word, count, percentage) tuples, </a:t>
            </a:r>
          </a:p>
          <a:p>
            <a:pPr marL="0" indent="0">
              <a:buNone/>
            </a:pPr>
            <a:r>
              <a:rPr lang="en-US" dirty="0">
                <a:latin typeface="Courier" pitchFamily="2" charset="0"/>
              </a:rPr>
              <a:t>    return the top two word counts.</a:t>
            </a:r>
          </a:p>
          <a:p>
            <a:pPr marL="0" indent="0">
              <a:buNone/>
            </a:pPr>
            <a:r>
              <a:rPr lang="en-US" dirty="0">
                <a:latin typeface="Courier" pitchFamily="2" charset="0"/>
              </a:rPr>
              <a:t>    """</a:t>
            </a:r>
          </a:p>
          <a:p>
            <a:pPr marL="0" indent="0">
              <a:buNone/>
            </a:pPr>
            <a:r>
              <a:rPr lang="en-US" dirty="0">
                <a:latin typeface="Courier" pitchFamily="2" charset="0"/>
              </a:rPr>
              <a:t>    </a:t>
            </a:r>
            <a:r>
              <a:rPr lang="en-US" dirty="0" err="1">
                <a:latin typeface="Courier" pitchFamily="2" charset="0"/>
              </a:rPr>
              <a:t>limited_counts</a:t>
            </a:r>
            <a:r>
              <a:rPr lang="en-US" dirty="0">
                <a:latin typeface="Courier" pitchFamily="2" charset="0"/>
              </a:rPr>
              <a:t> = counts[0:2]</a:t>
            </a:r>
          </a:p>
          <a:p>
            <a:pPr marL="0" indent="0">
              <a:buNone/>
            </a:pPr>
            <a:r>
              <a:rPr lang="en-US" dirty="0">
                <a:latin typeface="Courier" pitchFamily="2" charset="0"/>
              </a:rPr>
              <a:t>    </a:t>
            </a:r>
            <a:r>
              <a:rPr lang="en-US" dirty="0" err="1">
                <a:latin typeface="Courier" pitchFamily="2" charset="0"/>
              </a:rPr>
              <a:t>count_data</a:t>
            </a:r>
            <a:r>
              <a:rPr lang="en-US" dirty="0">
                <a:latin typeface="Courier" pitchFamily="2" charset="0"/>
              </a:rPr>
              <a:t> = [count for (_, count, _) in </a:t>
            </a:r>
            <a:r>
              <a:rPr lang="en-US" dirty="0" err="1">
                <a:latin typeface="Courier" pitchFamily="2" charset="0"/>
              </a:rPr>
              <a:t>limited_counts</a:t>
            </a:r>
            <a:r>
              <a:rPr lang="en-US" dirty="0">
                <a:latin typeface="Courier" pitchFamily="2" charset="0"/>
              </a:rPr>
              <a:t>]</a:t>
            </a:r>
          </a:p>
          <a:p>
            <a:pPr marL="0" indent="0">
              <a:buNone/>
            </a:pPr>
            <a:r>
              <a:rPr lang="en-US" dirty="0">
                <a:latin typeface="Courier" pitchFamily="2" charset="0"/>
              </a:rPr>
              <a:t>    return </a:t>
            </a:r>
            <a:r>
              <a:rPr lang="en-US" dirty="0" err="1">
                <a:latin typeface="Courier" pitchFamily="2" charset="0"/>
              </a:rPr>
              <a:t>count_data</a:t>
            </a:r>
            <a:endParaRPr lang="en-US" dirty="0">
              <a:latin typeface="Courier" pitchFamily="2" charset="0"/>
            </a:endParaRPr>
          </a:p>
          <a:p>
            <a:pPr marL="0" indent="0">
              <a:buNone/>
            </a:pPr>
            <a:endParaRPr lang="en-US" dirty="0">
              <a:latin typeface="Courier" pitchFamily="2" charset="0"/>
            </a:endParaRPr>
          </a:p>
          <a:p>
            <a:pPr marL="0" indent="0">
              <a:buNone/>
            </a:pPr>
            <a:endParaRPr lang="en-US" dirty="0">
              <a:latin typeface="Courier" pitchFamily="2" charset="0"/>
            </a:endParaRPr>
          </a:p>
          <a:p>
            <a:pPr marL="0" indent="0">
              <a:buNone/>
            </a:pPr>
            <a:r>
              <a:rPr lang="en-US" dirty="0">
                <a:latin typeface="Courier" pitchFamily="2" charset="0"/>
              </a:rPr>
              <a:t>if __name__ == '__main__':</a:t>
            </a:r>
          </a:p>
          <a:p>
            <a:pPr marL="0" indent="0">
              <a:buNone/>
            </a:pPr>
            <a:r>
              <a:rPr lang="en-US" dirty="0">
                <a:latin typeface="Courier" pitchFamily="2" charset="0"/>
              </a:rPr>
              <a:t>    </a:t>
            </a:r>
            <a:r>
              <a:rPr lang="en-US" dirty="0" err="1">
                <a:latin typeface="Courier" pitchFamily="2" charset="0"/>
              </a:rPr>
              <a:t>input_files</a:t>
            </a:r>
            <a:r>
              <a:rPr lang="en-US" dirty="0">
                <a:latin typeface="Courier" pitchFamily="2" charset="0"/>
              </a:rPr>
              <a:t> = </a:t>
            </a:r>
            <a:r>
              <a:rPr lang="en-US" dirty="0" err="1">
                <a:latin typeface="Courier" pitchFamily="2" charset="0"/>
              </a:rPr>
              <a:t>sys.argv</a:t>
            </a:r>
            <a:r>
              <a:rPr lang="en-US" dirty="0">
                <a:latin typeface="Courier" pitchFamily="2" charset="0"/>
              </a:rPr>
              <a:t>[1:]</a:t>
            </a:r>
          </a:p>
          <a:p>
            <a:pPr marL="0" indent="0">
              <a:buNone/>
            </a:pPr>
            <a:r>
              <a:rPr lang="en-US" dirty="0">
                <a:latin typeface="Courier" pitchFamily="2" charset="0"/>
              </a:rPr>
              <a:t>    print("Book\</a:t>
            </a:r>
            <a:r>
              <a:rPr lang="en-US" dirty="0" err="1">
                <a:latin typeface="Courier" pitchFamily="2" charset="0"/>
              </a:rPr>
              <a:t>tFirst</a:t>
            </a:r>
            <a:r>
              <a:rPr lang="en-US" dirty="0">
                <a:latin typeface="Courier" pitchFamily="2" charset="0"/>
              </a:rPr>
              <a:t>\</a:t>
            </a:r>
            <a:r>
              <a:rPr lang="en-US" dirty="0" err="1">
                <a:latin typeface="Courier" pitchFamily="2" charset="0"/>
              </a:rPr>
              <a:t>tSecond</a:t>
            </a:r>
            <a:r>
              <a:rPr lang="en-US" dirty="0">
                <a:latin typeface="Courier" pitchFamily="2" charset="0"/>
              </a:rPr>
              <a:t>\</a:t>
            </a:r>
            <a:r>
              <a:rPr lang="en-US" dirty="0" err="1">
                <a:latin typeface="Courier" pitchFamily="2" charset="0"/>
              </a:rPr>
              <a:t>tRatio</a:t>
            </a:r>
            <a:r>
              <a:rPr lang="en-US" dirty="0">
                <a:latin typeface="Courier" pitchFamily="2" charset="0"/>
              </a:rPr>
              <a:t>")</a:t>
            </a:r>
          </a:p>
          <a:p>
            <a:pPr marL="0" indent="0">
              <a:buNone/>
            </a:pPr>
            <a:r>
              <a:rPr lang="en-US" dirty="0">
                <a:latin typeface="Courier" pitchFamily="2" charset="0"/>
              </a:rPr>
              <a:t>    for </a:t>
            </a:r>
            <a:r>
              <a:rPr lang="en-US" dirty="0" err="1">
                <a:latin typeface="Courier" pitchFamily="2" charset="0"/>
              </a:rPr>
              <a:t>input_file</a:t>
            </a:r>
            <a:r>
              <a:rPr lang="en-US" dirty="0">
                <a:latin typeface="Courier" pitchFamily="2" charset="0"/>
              </a:rPr>
              <a:t> in </a:t>
            </a:r>
            <a:r>
              <a:rPr lang="en-US" dirty="0" err="1">
                <a:latin typeface="Courier" pitchFamily="2" charset="0"/>
              </a:rPr>
              <a:t>input_files</a:t>
            </a:r>
            <a:r>
              <a:rPr lang="en-US" dirty="0">
                <a:latin typeface="Courier" pitchFamily="2" charset="0"/>
              </a:rPr>
              <a:t>:</a:t>
            </a:r>
          </a:p>
          <a:p>
            <a:pPr marL="0" indent="0">
              <a:buNone/>
            </a:pPr>
            <a:r>
              <a:rPr lang="en-US" dirty="0">
                <a:latin typeface="Courier" pitchFamily="2" charset="0"/>
              </a:rPr>
              <a:t>        counts = </a:t>
            </a:r>
            <a:r>
              <a:rPr lang="en-US" dirty="0" err="1">
                <a:latin typeface="Courier" pitchFamily="2" charset="0"/>
              </a:rPr>
              <a:t>load_word_counts</a:t>
            </a:r>
            <a:r>
              <a:rPr lang="en-US" dirty="0">
                <a:latin typeface="Courier" pitchFamily="2" charset="0"/>
              </a:rPr>
              <a:t>(</a:t>
            </a:r>
            <a:r>
              <a:rPr lang="en-US" dirty="0" err="1">
                <a:latin typeface="Courier" pitchFamily="2" charset="0"/>
              </a:rPr>
              <a:t>input_file</a:t>
            </a:r>
            <a:r>
              <a:rPr lang="en-US" dirty="0">
                <a:latin typeface="Courier" pitchFamily="2" charset="0"/>
              </a:rPr>
              <a:t>)</a:t>
            </a:r>
          </a:p>
          <a:p>
            <a:pPr marL="0" indent="0">
              <a:buNone/>
            </a:pPr>
            <a:r>
              <a:rPr lang="en-US" dirty="0">
                <a:latin typeface="Courier" pitchFamily="2" charset="0"/>
              </a:rPr>
              <a:t>        [first, second] = </a:t>
            </a:r>
            <a:r>
              <a:rPr lang="en-US" dirty="0" err="1">
                <a:latin typeface="Courier" pitchFamily="2" charset="0"/>
              </a:rPr>
              <a:t>top_two_word</a:t>
            </a:r>
            <a:r>
              <a:rPr lang="en-US" dirty="0">
                <a:latin typeface="Courier" pitchFamily="2" charset="0"/>
              </a:rPr>
              <a:t>(counts)</a:t>
            </a:r>
          </a:p>
          <a:p>
            <a:pPr marL="0" indent="0">
              <a:buNone/>
            </a:pPr>
            <a:r>
              <a:rPr lang="en-US" dirty="0">
                <a:latin typeface="Courier" pitchFamily="2" charset="0"/>
              </a:rPr>
              <a:t>        </a:t>
            </a:r>
            <a:r>
              <a:rPr lang="en-US" dirty="0" err="1">
                <a:latin typeface="Courier" pitchFamily="2" charset="0"/>
              </a:rPr>
              <a:t>bookname</a:t>
            </a:r>
            <a:r>
              <a:rPr lang="en-US" dirty="0">
                <a:latin typeface="Courier" pitchFamily="2" charset="0"/>
              </a:rPr>
              <a:t> = </a:t>
            </a:r>
            <a:r>
              <a:rPr lang="en-US" dirty="0" err="1">
                <a:latin typeface="Courier" pitchFamily="2" charset="0"/>
              </a:rPr>
              <a:t>input_file</a:t>
            </a:r>
            <a:r>
              <a:rPr lang="en-US" dirty="0">
                <a:latin typeface="Courier" pitchFamily="2" charset="0"/>
              </a:rPr>
              <a:t>[:-4]</a:t>
            </a:r>
          </a:p>
          <a:p>
            <a:pPr marL="0" indent="0">
              <a:buNone/>
            </a:pPr>
            <a:r>
              <a:rPr lang="en-US" dirty="0">
                <a:latin typeface="Courier" pitchFamily="2" charset="0"/>
              </a:rPr>
              <a:t>        print("%s\</a:t>
            </a:r>
            <a:r>
              <a:rPr lang="en-US" dirty="0" err="1">
                <a:latin typeface="Courier" pitchFamily="2" charset="0"/>
              </a:rPr>
              <a:t>t%i</a:t>
            </a:r>
            <a:r>
              <a:rPr lang="en-US" dirty="0">
                <a:latin typeface="Courier" pitchFamily="2" charset="0"/>
              </a:rPr>
              <a:t>\</a:t>
            </a:r>
            <a:r>
              <a:rPr lang="en-US" dirty="0" err="1">
                <a:latin typeface="Courier" pitchFamily="2" charset="0"/>
              </a:rPr>
              <a:t>t%i</a:t>
            </a:r>
            <a:r>
              <a:rPr lang="en-US" dirty="0">
                <a:latin typeface="Courier" pitchFamily="2" charset="0"/>
              </a:rPr>
              <a:t>\t%.</a:t>
            </a:r>
            <a:r>
              <a:rPr lang="en-US" dirty="0" err="1">
                <a:latin typeface="Courier" pitchFamily="2" charset="0"/>
              </a:rPr>
              <a:t>2f</a:t>
            </a:r>
            <a:r>
              <a:rPr lang="en-US" dirty="0">
                <a:latin typeface="Courier" pitchFamily="2" charset="0"/>
              </a:rPr>
              <a:t>" %(</a:t>
            </a:r>
            <a:r>
              <a:rPr lang="en-US" dirty="0" err="1">
                <a:latin typeface="Courier" pitchFamily="2" charset="0"/>
              </a:rPr>
              <a:t>bookname</a:t>
            </a:r>
            <a:r>
              <a:rPr lang="en-US" dirty="0">
                <a:latin typeface="Courier" pitchFamily="2" charset="0"/>
              </a:rPr>
              <a:t>, first, second, float(first)/second))</a:t>
            </a:r>
          </a:p>
        </p:txBody>
      </p:sp>
      <p:sp>
        <p:nvSpPr>
          <p:cNvPr id="4" name="TextBox 3">
            <a:extLst>
              <a:ext uri="{FF2B5EF4-FFF2-40B4-BE49-F238E27FC236}">
                <a16:creationId xmlns:a16="http://schemas.microsoft.com/office/drawing/2014/main" id="{9607A350-873A-4445-8A60-2CD2AD9E1B47}"/>
              </a:ext>
            </a:extLst>
          </p:cNvPr>
          <p:cNvSpPr txBox="1"/>
          <p:nvPr/>
        </p:nvSpPr>
        <p:spPr>
          <a:xfrm>
            <a:off x="8918369" y="950026"/>
            <a:ext cx="184731" cy="369332"/>
          </a:xfrm>
          <a:prstGeom prst="rect">
            <a:avLst/>
          </a:prstGeom>
          <a:noFill/>
        </p:spPr>
        <p:txBody>
          <a:bodyPr wrap="none" rtlCol="0">
            <a:spAutoFit/>
          </a:bodyPr>
          <a:lstStyle/>
          <a:p>
            <a:endParaRPr lang="en-US" dirty="0"/>
          </a:p>
        </p:txBody>
      </p:sp>
      <p:sp>
        <p:nvSpPr>
          <p:cNvPr id="5" name="Left Arrow 4">
            <a:extLst>
              <a:ext uri="{FF2B5EF4-FFF2-40B4-BE49-F238E27FC236}">
                <a16:creationId xmlns:a16="http://schemas.microsoft.com/office/drawing/2014/main" id="{4D67F095-2DA3-B74B-B79F-2006B78A41A0}"/>
              </a:ext>
            </a:extLst>
          </p:cNvPr>
          <p:cNvSpPr/>
          <p:nvPr/>
        </p:nvSpPr>
        <p:spPr>
          <a:xfrm>
            <a:off x="4714503" y="615598"/>
            <a:ext cx="1140032" cy="441306"/>
          </a:xfrm>
          <a:prstGeom prst="leftArrow">
            <a:avLst>
              <a:gd name="adj1" fmla="val 66145"/>
              <a:gd name="adj2" fmla="val 50000"/>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Warning</a:t>
            </a:r>
          </a:p>
        </p:txBody>
      </p:sp>
    </p:spTree>
    <p:extLst>
      <p:ext uri="{BB962C8B-B14F-4D97-AF65-F5344CB8AC3E}">
        <p14:creationId xmlns:p14="http://schemas.microsoft.com/office/powerpoint/2010/main" val="225143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C33A-9377-3A45-A94D-C5FB6CF4C5E9}"/>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6E1A379B-522B-0D49-BBD9-BBFF228C3F99}"/>
              </a:ext>
            </a:extLst>
          </p:cNvPr>
          <p:cNvPicPr>
            <a:picLocks noChangeAspect="1"/>
          </p:cNvPicPr>
          <p:nvPr/>
        </p:nvPicPr>
        <p:blipFill>
          <a:blip r:embed="rId3"/>
          <a:stretch>
            <a:fillRect/>
          </a:stretch>
        </p:blipFill>
        <p:spPr>
          <a:xfrm>
            <a:off x="23150" y="2193001"/>
            <a:ext cx="8699500" cy="2540000"/>
          </a:xfrm>
          <a:prstGeom prst="rect">
            <a:avLst/>
          </a:prstGeom>
        </p:spPr>
      </p:pic>
      <p:sp>
        <p:nvSpPr>
          <p:cNvPr id="5" name="Rectangle 4">
            <a:extLst>
              <a:ext uri="{FF2B5EF4-FFF2-40B4-BE49-F238E27FC236}">
                <a16:creationId xmlns:a16="http://schemas.microsoft.com/office/drawing/2014/main" id="{10E1CA63-96AA-9D48-9294-1EDE0D009409}"/>
              </a:ext>
            </a:extLst>
          </p:cNvPr>
          <p:cNvSpPr/>
          <p:nvPr/>
        </p:nvSpPr>
        <p:spPr>
          <a:xfrm>
            <a:off x="0" y="2181425"/>
            <a:ext cx="3828889" cy="77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In a terminal, we can </a:t>
            </a:r>
          </a:p>
          <a:p>
            <a:r>
              <a:rPr lang="en-US" dirty="0">
                <a:solidFill>
                  <a:schemeClr val="tx1"/>
                </a:solidFill>
              </a:rPr>
              <a:t>achieve this in 3 steps </a:t>
            </a:r>
          </a:p>
        </p:txBody>
      </p:sp>
      <p:sp>
        <p:nvSpPr>
          <p:cNvPr id="6" name="TextBox 5">
            <a:extLst>
              <a:ext uri="{FF2B5EF4-FFF2-40B4-BE49-F238E27FC236}">
                <a16:creationId xmlns:a16="http://schemas.microsoft.com/office/drawing/2014/main" id="{A609DA7E-EB47-2B40-A56F-68A1CDEEB274}"/>
              </a:ext>
            </a:extLst>
          </p:cNvPr>
          <p:cNvSpPr txBox="1"/>
          <p:nvPr/>
        </p:nvSpPr>
        <p:spPr>
          <a:xfrm>
            <a:off x="23150" y="700932"/>
            <a:ext cx="9218742" cy="1169551"/>
          </a:xfrm>
          <a:prstGeom prst="rect">
            <a:avLst/>
          </a:prstGeom>
          <a:noFill/>
        </p:spPr>
        <p:txBody>
          <a:bodyPr wrap="none" rtlCol="0">
            <a:spAutoFit/>
          </a:bodyPr>
          <a:lstStyle/>
          <a:p>
            <a:pPr>
              <a:spcBef>
                <a:spcPts val="600"/>
              </a:spcBef>
            </a:pPr>
            <a:r>
              <a:rPr lang="en-US" sz="2000" dirty="0"/>
              <a:t>The Python program “</a:t>
            </a:r>
            <a:r>
              <a:rPr lang="en-US" sz="2000" dirty="0" err="1"/>
              <a:t>countwords.py</a:t>
            </a:r>
            <a:r>
              <a:rPr lang="en-US" sz="2000" dirty="0"/>
              <a:t>” counts the frequency of each word in a text file. </a:t>
            </a:r>
          </a:p>
          <a:p>
            <a:pPr>
              <a:spcBef>
                <a:spcPts val="600"/>
              </a:spcBef>
            </a:pPr>
            <a:r>
              <a:rPr lang="en-US" sz="2000" dirty="0"/>
              <a:t>We want to out the frequency of words in “</a:t>
            </a:r>
            <a:r>
              <a:rPr lang="en-US" sz="2000" dirty="0" err="1"/>
              <a:t>x.txt</a:t>
            </a:r>
            <a:r>
              <a:rPr lang="en-US" sz="2000" dirty="0"/>
              <a:t>” to a new data file “</a:t>
            </a:r>
            <a:r>
              <a:rPr lang="en-US" sz="2000" dirty="0" err="1"/>
              <a:t>x.dat</a:t>
            </a:r>
            <a:r>
              <a:rPr lang="en-US" sz="2000" dirty="0"/>
              <a:t>”</a:t>
            </a:r>
          </a:p>
          <a:p>
            <a:pPr>
              <a:spcBef>
                <a:spcPts val="600"/>
              </a:spcBef>
            </a:pPr>
            <a:r>
              <a:rPr lang="en-US" sz="2000" dirty="0"/>
              <a:t>Then we want to use the “</a:t>
            </a:r>
            <a:r>
              <a:rPr lang="en-US" sz="2000" dirty="0" err="1"/>
              <a:t>testzipf.py</a:t>
            </a:r>
            <a:r>
              <a:rPr lang="en-US" sz="2000" dirty="0"/>
              <a:t>” to test the “</a:t>
            </a:r>
            <a:r>
              <a:rPr lang="en-US" sz="2000" dirty="0">
                <a:hlinkClick r:id="rId4"/>
              </a:rPr>
              <a:t>Zipf’s Law</a:t>
            </a:r>
            <a:r>
              <a:rPr lang="en-US" sz="2000" dirty="0"/>
              <a:t>” on the “</a:t>
            </a:r>
            <a:r>
              <a:rPr lang="en-US" sz="2000" dirty="0" err="1"/>
              <a:t>x.dat</a:t>
            </a:r>
            <a:r>
              <a:rPr lang="en-US" sz="2000" dirty="0"/>
              <a:t>”</a:t>
            </a:r>
          </a:p>
        </p:txBody>
      </p:sp>
      <p:sp>
        <p:nvSpPr>
          <p:cNvPr id="8" name="Right Arrow 7">
            <a:extLst>
              <a:ext uri="{FF2B5EF4-FFF2-40B4-BE49-F238E27FC236}">
                <a16:creationId xmlns:a16="http://schemas.microsoft.com/office/drawing/2014/main" id="{5C07A320-0799-4941-986D-DE28F5E065F7}"/>
              </a:ext>
            </a:extLst>
          </p:cNvPr>
          <p:cNvSpPr/>
          <p:nvPr/>
        </p:nvSpPr>
        <p:spPr>
          <a:xfrm>
            <a:off x="2511706" y="2372810"/>
            <a:ext cx="1041722" cy="38196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B5BE0C-30F2-A447-88D5-3626294DDB60}"/>
              </a:ext>
            </a:extLst>
          </p:cNvPr>
          <p:cNvSpPr txBox="1"/>
          <p:nvPr/>
        </p:nvSpPr>
        <p:spPr>
          <a:xfrm>
            <a:off x="285008" y="4774168"/>
            <a:ext cx="7384073" cy="369332"/>
          </a:xfrm>
          <a:prstGeom prst="rect">
            <a:avLst/>
          </a:prstGeom>
          <a:noFill/>
        </p:spPr>
        <p:txBody>
          <a:bodyPr wrap="none" rtlCol="0">
            <a:spAutoFit/>
          </a:bodyPr>
          <a:lstStyle/>
          <a:p>
            <a:r>
              <a:rPr lang="en-US" dirty="0"/>
              <a:t>WHAT IF YOUR TASK IS RUNNING THESE CODES FOR THOUSANDS OF BOOKS?</a:t>
            </a:r>
          </a:p>
        </p:txBody>
      </p:sp>
    </p:spTree>
    <p:extLst>
      <p:ext uri="{BB962C8B-B14F-4D97-AF65-F5344CB8AC3E}">
        <p14:creationId xmlns:p14="http://schemas.microsoft.com/office/powerpoint/2010/main" val="267127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2149-758A-204D-997F-866B82E004BE}"/>
              </a:ext>
            </a:extLst>
          </p:cNvPr>
          <p:cNvSpPr>
            <a:spLocks noGrp="1"/>
          </p:cNvSpPr>
          <p:nvPr>
            <p:ph type="title"/>
          </p:nvPr>
        </p:nvSpPr>
        <p:spPr/>
        <p:txBody>
          <a:bodyPr/>
          <a:lstStyle/>
          <a:p>
            <a:r>
              <a:rPr lang="en-US" dirty="0"/>
              <a:t>Example Cont.</a:t>
            </a:r>
          </a:p>
        </p:txBody>
      </p:sp>
      <p:sp>
        <p:nvSpPr>
          <p:cNvPr id="3" name="Content Placeholder 2">
            <a:extLst>
              <a:ext uri="{FF2B5EF4-FFF2-40B4-BE49-F238E27FC236}">
                <a16:creationId xmlns:a16="http://schemas.microsoft.com/office/drawing/2014/main" id="{271185F1-0666-1D4F-A73F-B25C510173F2}"/>
              </a:ext>
            </a:extLst>
          </p:cNvPr>
          <p:cNvSpPr>
            <a:spLocks noGrp="1"/>
          </p:cNvSpPr>
          <p:nvPr>
            <p:ph idx="1"/>
          </p:nvPr>
        </p:nvSpPr>
        <p:spPr/>
        <p:txBody>
          <a:bodyPr/>
          <a:lstStyle/>
          <a:p>
            <a:r>
              <a:rPr lang="en-US" dirty="0"/>
              <a:t>We can create a </a:t>
            </a:r>
            <a:r>
              <a:rPr lang="en-US" dirty="0" err="1"/>
              <a:t>Makefile</a:t>
            </a:r>
            <a:r>
              <a:rPr lang="en-US" dirty="0"/>
              <a:t> to automate processing of the texts.</a:t>
            </a:r>
          </a:p>
          <a:p>
            <a:r>
              <a:rPr lang="en-US" dirty="0"/>
              <a:t>Let us create a new file called “</a:t>
            </a:r>
            <a:r>
              <a:rPr lang="en-US" b="1" dirty="0" err="1">
                <a:solidFill>
                  <a:srgbClr val="C00000"/>
                </a:solidFill>
              </a:rPr>
              <a:t>makefile</a:t>
            </a:r>
            <a:r>
              <a:rPr lang="en-US" dirty="0"/>
              <a:t>” (no extension) with the following content: </a:t>
            </a:r>
          </a:p>
          <a:p>
            <a:endParaRPr lang="en-US" dirty="0"/>
          </a:p>
        </p:txBody>
      </p:sp>
      <p:pic>
        <p:nvPicPr>
          <p:cNvPr id="4" name="Picture 3">
            <a:extLst>
              <a:ext uri="{FF2B5EF4-FFF2-40B4-BE49-F238E27FC236}">
                <a16:creationId xmlns:a16="http://schemas.microsoft.com/office/drawing/2014/main" id="{F0314F19-531C-D340-86AF-ACEDB0911C02}"/>
              </a:ext>
            </a:extLst>
          </p:cNvPr>
          <p:cNvPicPr>
            <a:picLocks noChangeAspect="1"/>
          </p:cNvPicPr>
          <p:nvPr/>
        </p:nvPicPr>
        <p:blipFill>
          <a:blip r:embed="rId2"/>
          <a:stretch>
            <a:fillRect/>
          </a:stretch>
        </p:blipFill>
        <p:spPr>
          <a:xfrm>
            <a:off x="2044700" y="3151439"/>
            <a:ext cx="5054600" cy="520700"/>
          </a:xfrm>
          <a:prstGeom prst="rect">
            <a:avLst/>
          </a:prstGeom>
        </p:spPr>
      </p:pic>
      <p:sp>
        <p:nvSpPr>
          <p:cNvPr id="5" name="TextBox 4">
            <a:extLst>
              <a:ext uri="{FF2B5EF4-FFF2-40B4-BE49-F238E27FC236}">
                <a16:creationId xmlns:a16="http://schemas.microsoft.com/office/drawing/2014/main" id="{1A213815-958F-A54E-8EF7-1555A3577764}"/>
              </a:ext>
            </a:extLst>
          </p:cNvPr>
          <p:cNvSpPr txBox="1"/>
          <p:nvPr/>
        </p:nvSpPr>
        <p:spPr>
          <a:xfrm>
            <a:off x="670870" y="2479079"/>
            <a:ext cx="2473626" cy="369332"/>
          </a:xfrm>
          <a:prstGeom prst="rect">
            <a:avLst/>
          </a:prstGeom>
          <a:solidFill>
            <a:srgbClr val="FDB413"/>
          </a:solidFill>
        </p:spPr>
        <p:txBody>
          <a:bodyPr wrap="none" rtlCol="0">
            <a:spAutoFit/>
          </a:bodyPr>
          <a:lstStyle/>
          <a:p>
            <a:r>
              <a:rPr lang="en-US" dirty="0"/>
              <a:t>“#” denotes a comment </a:t>
            </a:r>
          </a:p>
        </p:txBody>
      </p:sp>
      <p:sp>
        <p:nvSpPr>
          <p:cNvPr id="6" name="TextBox 5">
            <a:extLst>
              <a:ext uri="{FF2B5EF4-FFF2-40B4-BE49-F238E27FC236}">
                <a16:creationId xmlns:a16="http://schemas.microsoft.com/office/drawing/2014/main" id="{F6D57AF2-FCEF-0C4A-8D70-FDCA51F5D183}"/>
              </a:ext>
            </a:extLst>
          </p:cNvPr>
          <p:cNvSpPr txBox="1"/>
          <p:nvPr/>
        </p:nvSpPr>
        <p:spPr>
          <a:xfrm>
            <a:off x="4709334" y="3968643"/>
            <a:ext cx="1394934" cy="369332"/>
          </a:xfrm>
          <a:prstGeom prst="rect">
            <a:avLst/>
          </a:prstGeom>
          <a:noFill/>
        </p:spPr>
        <p:txBody>
          <a:bodyPr wrap="none" rtlCol="0">
            <a:spAutoFit/>
          </a:bodyPr>
          <a:lstStyle/>
          <a:p>
            <a:r>
              <a:rPr lang="en-US" dirty="0"/>
              <a:t>dependency </a:t>
            </a:r>
          </a:p>
        </p:txBody>
      </p:sp>
      <p:sp>
        <p:nvSpPr>
          <p:cNvPr id="7" name="Right Brace 6">
            <a:extLst>
              <a:ext uri="{FF2B5EF4-FFF2-40B4-BE49-F238E27FC236}">
                <a16:creationId xmlns:a16="http://schemas.microsoft.com/office/drawing/2014/main" id="{14712FC9-4BBB-4246-9F65-FCE13973D1D7}"/>
              </a:ext>
            </a:extLst>
          </p:cNvPr>
          <p:cNvSpPr/>
          <p:nvPr/>
        </p:nvSpPr>
        <p:spPr>
          <a:xfrm rot="5400000">
            <a:off x="5205809" y="3214044"/>
            <a:ext cx="264650" cy="1257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6A1D811-6AA5-B546-9AC3-403EC2D9DB43}"/>
              </a:ext>
            </a:extLst>
          </p:cNvPr>
          <p:cNvSpPr txBox="1"/>
          <p:nvPr/>
        </p:nvSpPr>
        <p:spPr>
          <a:xfrm>
            <a:off x="6215972" y="3980227"/>
            <a:ext cx="744627" cy="369332"/>
          </a:xfrm>
          <a:prstGeom prst="rect">
            <a:avLst/>
          </a:prstGeom>
          <a:noFill/>
        </p:spPr>
        <p:txBody>
          <a:bodyPr wrap="none" rtlCol="0">
            <a:spAutoFit/>
          </a:bodyPr>
          <a:lstStyle/>
          <a:p>
            <a:r>
              <a:rPr lang="en-US" dirty="0"/>
              <a:t>target</a:t>
            </a:r>
          </a:p>
        </p:txBody>
      </p:sp>
      <p:sp>
        <p:nvSpPr>
          <p:cNvPr id="9" name="Right Brace 8">
            <a:extLst>
              <a:ext uri="{FF2B5EF4-FFF2-40B4-BE49-F238E27FC236}">
                <a16:creationId xmlns:a16="http://schemas.microsoft.com/office/drawing/2014/main" id="{05ECAB8B-5764-5947-9809-FD517B2305F6}"/>
              </a:ext>
            </a:extLst>
          </p:cNvPr>
          <p:cNvSpPr/>
          <p:nvPr/>
        </p:nvSpPr>
        <p:spPr>
          <a:xfrm rot="5400000">
            <a:off x="6411335" y="3380999"/>
            <a:ext cx="242197" cy="85633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6FD4412-C209-4E4E-8674-B14A139A50BD}"/>
              </a:ext>
            </a:extLst>
          </p:cNvPr>
          <p:cNvSpPr txBox="1"/>
          <p:nvPr/>
        </p:nvSpPr>
        <p:spPr>
          <a:xfrm>
            <a:off x="878637" y="3227123"/>
            <a:ext cx="744627" cy="369332"/>
          </a:xfrm>
          <a:prstGeom prst="rect">
            <a:avLst/>
          </a:prstGeom>
          <a:solidFill>
            <a:schemeClr val="accent6">
              <a:lumMod val="60000"/>
              <a:lumOff val="40000"/>
            </a:schemeClr>
          </a:solidFill>
        </p:spPr>
        <p:txBody>
          <a:bodyPr wrap="none" rtlCol="0">
            <a:spAutoFit/>
          </a:bodyPr>
          <a:lstStyle/>
          <a:p>
            <a:r>
              <a:rPr lang="en-US" dirty="0"/>
              <a:t>target</a:t>
            </a:r>
          </a:p>
        </p:txBody>
      </p:sp>
      <p:sp>
        <p:nvSpPr>
          <p:cNvPr id="11" name="TextBox 10">
            <a:extLst>
              <a:ext uri="{FF2B5EF4-FFF2-40B4-BE49-F238E27FC236}">
                <a16:creationId xmlns:a16="http://schemas.microsoft.com/office/drawing/2014/main" id="{795D7A51-1547-CD4C-BB33-FAF351A0DB02}"/>
              </a:ext>
            </a:extLst>
          </p:cNvPr>
          <p:cNvSpPr txBox="1"/>
          <p:nvPr/>
        </p:nvSpPr>
        <p:spPr>
          <a:xfrm>
            <a:off x="4167253" y="2477439"/>
            <a:ext cx="1394934" cy="369332"/>
          </a:xfrm>
          <a:prstGeom prst="rect">
            <a:avLst/>
          </a:prstGeom>
          <a:solidFill>
            <a:schemeClr val="accent6">
              <a:lumMod val="60000"/>
              <a:lumOff val="40000"/>
            </a:schemeClr>
          </a:solidFill>
        </p:spPr>
        <p:txBody>
          <a:bodyPr wrap="none" rtlCol="0">
            <a:spAutoFit/>
          </a:bodyPr>
          <a:lstStyle/>
          <a:p>
            <a:r>
              <a:rPr lang="en-US" dirty="0"/>
              <a:t>dependency </a:t>
            </a:r>
          </a:p>
        </p:txBody>
      </p:sp>
      <p:cxnSp>
        <p:nvCxnSpPr>
          <p:cNvPr id="13" name="Straight Arrow Connector 12">
            <a:extLst>
              <a:ext uri="{FF2B5EF4-FFF2-40B4-BE49-F238E27FC236}">
                <a16:creationId xmlns:a16="http://schemas.microsoft.com/office/drawing/2014/main" id="{855846F3-D3DA-5942-9C0C-C8EC8D45B530}"/>
              </a:ext>
            </a:extLst>
          </p:cNvPr>
          <p:cNvCxnSpPr>
            <a:cxnSpLocks/>
          </p:cNvCxnSpPr>
          <p:nvPr/>
        </p:nvCxnSpPr>
        <p:spPr>
          <a:xfrm>
            <a:off x="1623264" y="3414418"/>
            <a:ext cx="421436"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644D25D8-8F6F-D749-B1F7-0ADB13D9FA56}"/>
              </a:ext>
            </a:extLst>
          </p:cNvPr>
          <p:cNvCxnSpPr>
            <a:cxnSpLocks/>
          </p:cNvCxnSpPr>
          <p:nvPr/>
        </p:nvCxnSpPr>
        <p:spPr>
          <a:xfrm flipH="1">
            <a:off x="3933302" y="2846771"/>
            <a:ext cx="487417" cy="3803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0F383321-D3A7-654F-8EA3-A67A2FFB325D}"/>
              </a:ext>
            </a:extLst>
          </p:cNvPr>
          <p:cNvSpPr txBox="1"/>
          <p:nvPr/>
        </p:nvSpPr>
        <p:spPr>
          <a:xfrm>
            <a:off x="4709334" y="1946742"/>
            <a:ext cx="4132670" cy="369332"/>
          </a:xfrm>
          <a:prstGeom prst="rect">
            <a:avLst/>
          </a:prstGeom>
          <a:noFill/>
        </p:spPr>
        <p:txBody>
          <a:bodyPr wrap="none" rtlCol="0">
            <a:spAutoFit/>
          </a:bodyPr>
          <a:lstStyle/>
          <a:p>
            <a:r>
              <a:rPr lang="en-US" dirty="0"/>
              <a:t>target and dependency are separated by :</a:t>
            </a:r>
          </a:p>
        </p:txBody>
      </p:sp>
      <p:sp>
        <p:nvSpPr>
          <p:cNvPr id="18" name="TextBox 17">
            <a:extLst>
              <a:ext uri="{FF2B5EF4-FFF2-40B4-BE49-F238E27FC236}">
                <a16:creationId xmlns:a16="http://schemas.microsoft.com/office/drawing/2014/main" id="{713343FE-65E7-AA40-8B95-E9F411CFACF9}"/>
              </a:ext>
            </a:extLst>
          </p:cNvPr>
          <p:cNvSpPr txBox="1"/>
          <p:nvPr/>
        </p:nvSpPr>
        <p:spPr>
          <a:xfrm>
            <a:off x="7485771" y="3377006"/>
            <a:ext cx="911916" cy="369332"/>
          </a:xfrm>
          <a:prstGeom prst="rect">
            <a:avLst/>
          </a:prstGeom>
          <a:noFill/>
        </p:spPr>
        <p:txBody>
          <a:bodyPr wrap="none" rtlCol="0">
            <a:spAutoFit/>
          </a:bodyPr>
          <a:lstStyle/>
          <a:p>
            <a:r>
              <a:rPr lang="en-US" dirty="0"/>
              <a:t>ACTION</a:t>
            </a:r>
          </a:p>
        </p:txBody>
      </p:sp>
      <p:sp>
        <p:nvSpPr>
          <p:cNvPr id="19" name="Left Arrow 18">
            <a:extLst>
              <a:ext uri="{FF2B5EF4-FFF2-40B4-BE49-F238E27FC236}">
                <a16:creationId xmlns:a16="http://schemas.microsoft.com/office/drawing/2014/main" id="{117E0E7E-632D-F944-A8A1-78608AFE5609}"/>
              </a:ext>
            </a:extLst>
          </p:cNvPr>
          <p:cNvSpPr/>
          <p:nvPr/>
        </p:nvSpPr>
        <p:spPr>
          <a:xfrm>
            <a:off x="7141993" y="3431417"/>
            <a:ext cx="284822" cy="256649"/>
          </a:xfrm>
          <a:prstGeom prst="leftArrow">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94F6A-00AA-034D-A8F0-17888F205805}"/>
              </a:ext>
            </a:extLst>
          </p:cNvPr>
          <p:cNvSpPr txBox="1"/>
          <p:nvPr/>
        </p:nvSpPr>
        <p:spPr>
          <a:xfrm>
            <a:off x="1723770" y="3960548"/>
            <a:ext cx="1494320" cy="646331"/>
          </a:xfrm>
          <a:prstGeom prst="rect">
            <a:avLst/>
          </a:prstGeom>
          <a:noFill/>
        </p:spPr>
        <p:txBody>
          <a:bodyPr wrap="none" rtlCol="0">
            <a:spAutoFit/>
          </a:bodyPr>
          <a:lstStyle/>
          <a:p>
            <a:pPr algn="ctr"/>
            <a:r>
              <a:rPr lang="en-US" dirty="0"/>
              <a:t>tab </a:t>
            </a:r>
          </a:p>
          <a:p>
            <a:pPr algn="ctr"/>
            <a:r>
              <a:rPr lang="en-US" dirty="0"/>
              <a:t>(not 8 spaces)</a:t>
            </a:r>
          </a:p>
        </p:txBody>
      </p:sp>
      <p:sp>
        <p:nvSpPr>
          <p:cNvPr id="21" name="Right Brace 20">
            <a:extLst>
              <a:ext uri="{FF2B5EF4-FFF2-40B4-BE49-F238E27FC236}">
                <a16:creationId xmlns:a16="http://schemas.microsoft.com/office/drawing/2014/main" id="{667D4CFD-1643-3C47-8BD8-81B21E8FE0CF}"/>
              </a:ext>
            </a:extLst>
          </p:cNvPr>
          <p:cNvSpPr/>
          <p:nvPr/>
        </p:nvSpPr>
        <p:spPr>
          <a:xfrm rot="5400000">
            <a:off x="2351960" y="3458001"/>
            <a:ext cx="237941" cy="7065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018E6CD4-E260-0B4E-9098-8C7EA5D16169}"/>
              </a:ext>
            </a:extLst>
          </p:cNvPr>
          <p:cNvSpPr txBox="1"/>
          <p:nvPr/>
        </p:nvSpPr>
        <p:spPr>
          <a:xfrm>
            <a:off x="1899461" y="4815394"/>
            <a:ext cx="4949945" cy="369332"/>
          </a:xfrm>
          <a:prstGeom prst="rect">
            <a:avLst/>
          </a:prstGeom>
          <a:noFill/>
        </p:spPr>
        <p:txBody>
          <a:bodyPr wrap="none" rtlCol="0">
            <a:spAutoFit/>
          </a:bodyPr>
          <a:lstStyle/>
          <a:p>
            <a:r>
              <a:rPr lang="en-US" dirty="0"/>
              <a:t>To take action, simply enter “make” in the terminal</a:t>
            </a:r>
          </a:p>
        </p:txBody>
      </p:sp>
    </p:spTree>
    <p:extLst>
      <p:ext uri="{BB962C8B-B14F-4D97-AF65-F5344CB8AC3E}">
        <p14:creationId xmlns:p14="http://schemas.microsoft.com/office/powerpoint/2010/main" val="26888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animBg="1"/>
      <p:bldP spid="18" grpId="0"/>
      <p:bldP spid="19" grpId="0" animBg="1"/>
      <p:bldP spid="20" grpId="0"/>
      <p:bldP spid="21" grpId="0" animBg="1"/>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5169</TotalTime>
  <Words>2333</Words>
  <Application>Microsoft Macintosh PowerPoint</Application>
  <PresentationFormat>On-screen Show (16:9)</PresentationFormat>
  <Paragraphs>416</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 Unicode MS</vt:lpstr>
      <vt:lpstr>Arial</vt:lpstr>
      <vt:lpstr>Calibri</vt:lpstr>
      <vt:lpstr>CMR12</vt:lpstr>
      <vt:lpstr>CMTT12</vt:lpstr>
      <vt:lpstr>Courier</vt:lpstr>
      <vt:lpstr>Courier New</vt:lpstr>
      <vt:lpstr>Wingdings</vt:lpstr>
      <vt:lpstr>Office Theme</vt:lpstr>
      <vt:lpstr>DATA 601 –Make and Git</vt:lpstr>
      <vt:lpstr>MAKE</vt:lpstr>
      <vt:lpstr>Make</vt:lpstr>
      <vt:lpstr>Setup</vt:lpstr>
      <vt:lpstr>Example</vt:lpstr>
      <vt:lpstr>countwords.py</vt:lpstr>
      <vt:lpstr>testzipf.py</vt:lpstr>
      <vt:lpstr>Example</vt:lpstr>
      <vt:lpstr>Example Cont.</vt:lpstr>
      <vt:lpstr>Phony Targets</vt:lpstr>
      <vt:lpstr>PowerPoint Presentation</vt:lpstr>
      <vt:lpstr>Multiple Targets </vt:lpstr>
      <vt:lpstr>Automation (Step 1)</vt:lpstr>
      <vt:lpstr>Automation (Step 2: Pattern Rules)</vt:lpstr>
      <vt:lpstr>Process, Build Results, Clean the Mess!</vt:lpstr>
      <vt:lpstr>Make: Build Results</vt:lpstr>
      <vt:lpstr>GIT</vt:lpstr>
      <vt:lpstr>Git: main features</vt:lpstr>
      <vt:lpstr>Git is a distributed version-control system</vt:lpstr>
      <vt:lpstr>Git is a distributed version-control system</vt:lpstr>
      <vt:lpstr>A simple model of git</vt:lpstr>
      <vt:lpstr>Your files</vt:lpstr>
      <vt:lpstr>Your files in your git repository</vt:lpstr>
      <vt:lpstr>The git client</vt:lpstr>
      <vt:lpstr>Your workflow (part 1)</vt:lpstr>
      <vt:lpstr>A Commit</vt:lpstr>
      <vt:lpstr>Synchronizing with the server (1)</vt:lpstr>
      <vt:lpstr>Synchronizing with the server (2)</vt:lpstr>
      <vt:lpstr>The whole picture</vt:lpstr>
      <vt:lpstr>Installing Git</vt:lpstr>
      <vt:lpstr>Step-1: Basic Configuration</vt:lpstr>
      <vt:lpstr>Example</vt:lpstr>
      <vt:lpstr>Getting a Git Repository</vt:lpstr>
      <vt:lpstr>GitHub</vt:lpstr>
      <vt:lpstr>Checking the Status of Your Files</vt:lpstr>
      <vt:lpstr>Let’s make a change</vt:lpstr>
      <vt:lpstr>Let’s make some changes</vt:lpstr>
      <vt:lpstr>Let’s see what happens to the status</vt:lpstr>
      <vt:lpstr>Let’s Commit</vt:lpstr>
      <vt:lpstr>Viewing the Commit History</vt:lpstr>
      <vt:lpstr>Pushing to Your Remotes</vt:lpstr>
      <vt:lpstr>Git Workflow: New Project</vt:lpstr>
      <vt:lpstr>Your workflow over multiple sessions</vt:lpstr>
      <vt:lpstr>Oh no!  I’ve got a git conflict</vt:lpstr>
      <vt:lpstr>Branches</vt:lpstr>
      <vt:lpstr>Branching</vt:lpstr>
      <vt:lpstr>Other ways to use git and github</vt:lpstr>
    </vt:vector>
  </TitlesOfParts>
  <Company>UMBC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Microsoft Office User</cp:lastModifiedBy>
  <cp:revision>143</cp:revision>
  <dcterms:created xsi:type="dcterms:W3CDTF">2019-02-27T15:38:32Z</dcterms:created>
  <dcterms:modified xsi:type="dcterms:W3CDTF">2022-02-25T17:14:05Z</dcterms:modified>
</cp:coreProperties>
</file>